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 id="2147483790" r:id="rId5"/>
  </p:sldMasterIdLst>
  <p:notesMasterIdLst>
    <p:notesMasterId r:id="rId30"/>
  </p:notesMasterIdLst>
  <p:sldIdLst>
    <p:sldId id="3825" r:id="rId6"/>
    <p:sldId id="3826" r:id="rId7"/>
    <p:sldId id="310" r:id="rId8"/>
    <p:sldId id="3835" r:id="rId9"/>
    <p:sldId id="3827" r:id="rId10"/>
    <p:sldId id="272" r:id="rId11"/>
    <p:sldId id="303" r:id="rId12"/>
    <p:sldId id="308" r:id="rId13"/>
    <p:sldId id="304" r:id="rId14"/>
    <p:sldId id="307" r:id="rId15"/>
    <p:sldId id="312" r:id="rId16"/>
    <p:sldId id="3839" r:id="rId17"/>
    <p:sldId id="3840" r:id="rId18"/>
    <p:sldId id="3836" r:id="rId19"/>
    <p:sldId id="3837" r:id="rId20"/>
    <p:sldId id="405" r:id="rId21"/>
    <p:sldId id="3838" r:id="rId22"/>
    <p:sldId id="315" r:id="rId23"/>
    <p:sldId id="258" r:id="rId24"/>
    <p:sldId id="270" r:id="rId25"/>
    <p:sldId id="323" r:id="rId26"/>
    <p:sldId id="334" r:id="rId27"/>
    <p:sldId id="333" r:id="rId28"/>
    <p:sldId id="3828"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E04C77-CD31-B59C-FEA1-6ECBFD08C93B}" v="3" dt="2026-09-29T16:34:13.2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62" y="84"/>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EDBE45-107F-4056-8CC2-B51294BA586B}"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F45F619A-B7B4-4E70-B8DE-0ACD24327901}">
      <dgm:prSet/>
      <dgm:spPr/>
      <dgm:t>
        <a:bodyPr/>
        <a:lstStyle/>
        <a:p>
          <a:r>
            <a:rPr lang="en-US"/>
            <a:t>Overview of Title I</a:t>
          </a:r>
        </a:p>
      </dgm:t>
    </dgm:pt>
    <dgm:pt modelId="{E4B39784-AA5A-4487-9CBC-C3A76351CD0B}" type="parTrans" cxnId="{57C434E3-A204-4947-A90B-203302FE8938}">
      <dgm:prSet/>
      <dgm:spPr/>
      <dgm:t>
        <a:bodyPr/>
        <a:lstStyle/>
        <a:p>
          <a:endParaRPr lang="en-US"/>
        </a:p>
      </dgm:t>
    </dgm:pt>
    <dgm:pt modelId="{4167D071-D55B-45D0-B22A-C7842B71C120}" type="sibTrans" cxnId="{57C434E3-A204-4947-A90B-203302FE8938}">
      <dgm:prSet/>
      <dgm:spPr/>
      <dgm:t>
        <a:bodyPr/>
        <a:lstStyle/>
        <a:p>
          <a:endParaRPr lang="en-US"/>
        </a:p>
      </dgm:t>
    </dgm:pt>
    <dgm:pt modelId="{5B85517D-9D8C-40AD-877C-2B126CCD6E6E}">
      <dgm:prSet/>
      <dgm:spPr/>
      <dgm:t>
        <a:bodyPr/>
        <a:lstStyle/>
        <a:p>
          <a:r>
            <a:rPr lang="en-US"/>
            <a:t>Use of Title I Funds</a:t>
          </a:r>
        </a:p>
      </dgm:t>
    </dgm:pt>
    <dgm:pt modelId="{336A511D-DD29-49AA-AB97-EECE4AF3E8B9}" type="parTrans" cxnId="{EE1F0E19-D628-46E2-96AD-D6AF42BFF3DC}">
      <dgm:prSet/>
      <dgm:spPr/>
      <dgm:t>
        <a:bodyPr/>
        <a:lstStyle/>
        <a:p>
          <a:endParaRPr lang="en-US"/>
        </a:p>
      </dgm:t>
    </dgm:pt>
    <dgm:pt modelId="{491F5F2E-82F7-4411-9137-D598A29659EE}" type="sibTrans" cxnId="{EE1F0E19-D628-46E2-96AD-D6AF42BFF3DC}">
      <dgm:prSet/>
      <dgm:spPr/>
      <dgm:t>
        <a:bodyPr/>
        <a:lstStyle/>
        <a:p>
          <a:endParaRPr lang="en-US"/>
        </a:p>
      </dgm:t>
    </dgm:pt>
    <dgm:pt modelId="{54870EE8-ACAC-40A6-A14D-130DE82E4F5C}">
      <dgm:prSet/>
      <dgm:spPr/>
      <dgm:t>
        <a:bodyPr/>
        <a:lstStyle/>
        <a:p>
          <a:r>
            <a:rPr lang="en-US"/>
            <a:t>Parental Rights</a:t>
          </a:r>
        </a:p>
      </dgm:t>
    </dgm:pt>
    <dgm:pt modelId="{B4478F72-5904-4795-A8D7-002E49F93643}" type="parTrans" cxnId="{5CF1FAB2-DDB6-4AB9-806A-8F8CB7CA6B9D}">
      <dgm:prSet/>
      <dgm:spPr/>
      <dgm:t>
        <a:bodyPr/>
        <a:lstStyle/>
        <a:p>
          <a:endParaRPr lang="en-US"/>
        </a:p>
      </dgm:t>
    </dgm:pt>
    <dgm:pt modelId="{BA14102B-3E18-4B86-934A-47B877D74113}" type="sibTrans" cxnId="{5CF1FAB2-DDB6-4AB9-806A-8F8CB7CA6B9D}">
      <dgm:prSet/>
      <dgm:spPr/>
      <dgm:t>
        <a:bodyPr/>
        <a:lstStyle/>
        <a:p>
          <a:endParaRPr lang="en-US"/>
        </a:p>
      </dgm:t>
    </dgm:pt>
    <dgm:pt modelId="{CFA5A24E-2AB4-450E-9A50-ED0D47A84CD7}">
      <dgm:prSet/>
      <dgm:spPr/>
      <dgm:t>
        <a:bodyPr/>
        <a:lstStyle/>
        <a:p>
          <a:r>
            <a:rPr lang="en-US"/>
            <a:t>Accountability</a:t>
          </a:r>
        </a:p>
      </dgm:t>
    </dgm:pt>
    <dgm:pt modelId="{7512A3FA-0841-4922-A19D-DFE2598D162E}" type="parTrans" cxnId="{D85B37BB-3FB0-4D96-92B0-AC7DAC751227}">
      <dgm:prSet/>
      <dgm:spPr/>
      <dgm:t>
        <a:bodyPr/>
        <a:lstStyle/>
        <a:p>
          <a:endParaRPr lang="en-US"/>
        </a:p>
      </dgm:t>
    </dgm:pt>
    <dgm:pt modelId="{FDAE1324-7A4B-4B14-A5CE-7DCE30B57DE3}" type="sibTrans" cxnId="{D85B37BB-3FB0-4D96-92B0-AC7DAC751227}">
      <dgm:prSet/>
      <dgm:spPr/>
      <dgm:t>
        <a:bodyPr/>
        <a:lstStyle/>
        <a:p>
          <a:endParaRPr lang="en-US"/>
        </a:p>
      </dgm:t>
    </dgm:pt>
    <dgm:pt modelId="{707A019E-D673-45B0-B0C0-EA843A975BF7}">
      <dgm:prSet/>
      <dgm:spPr/>
      <dgm:t>
        <a:bodyPr/>
        <a:lstStyle/>
        <a:p>
          <a:r>
            <a:rPr lang="en-US"/>
            <a:t>Parental Involvement</a:t>
          </a:r>
        </a:p>
      </dgm:t>
    </dgm:pt>
    <dgm:pt modelId="{3DBE7D20-F6B9-4FC3-B929-AF202FF6D247}" type="parTrans" cxnId="{4EC96582-AC94-42FF-B436-8DBD6F7F603A}">
      <dgm:prSet/>
      <dgm:spPr/>
      <dgm:t>
        <a:bodyPr/>
        <a:lstStyle/>
        <a:p>
          <a:endParaRPr lang="en-US"/>
        </a:p>
      </dgm:t>
    </dgm:pt>
    <dgm:pt modelId="{A44D6677-C673-44DB-8B3C-8CE6274D8208}" type="sibTrans" cxnId="{4EC96582-AC94-42FF-B436-8DBD6F7F603A}">
      <dgm:prSet/>
      <dgm:spPr/>
      <dgm:t>
        <a:bodyPr/>
        <a:lstStyle/>
        <a:p>
          <a:endParaRPr lang="en-US"/>
        </a:p>
      </dgm:t>
    </dgm:pt>
    <dgm:pt modelId="{33DCFE81-33CE-48D7-A9F7-B9604A3EFF7A}">
      <dgm:prSet/>
      <dgm:spPr/>
      <dgm:t>
        <a:bodyPr/>
        <a:lstStyle/>
        <a:p>
          <a:r>
            <a:rPr lang="en-US"/>
            <a:t>School Parent Compact</a:t>
          </a:r>
        </a:p>
      </dgm:t>
    </dgm:pt>
    <dgm:pt modelId="{BA7A42A5-97BB-414A-BC2B-2C16E4D2EA5C}" type="parTrans" cxnId="{6279FACE-1DBC-48F8-B200-7DBF5CEB72F8}">
      <dgm:prSet/>
      <dgm:spPr/>
      <dgm:t>
        <a:bodyPr/>
        <a:lstStyle/>
        <a:p>
          <a:endParaRPr lang="en-US"/>
        </a:p>
      </dgm:t>
    </dgm:pt>
    <dgm:pt modelId="{2BB93C02-D6DC-4343-B817-A6B7C5812069}" type="sibTrans" cxnId="{6279FACE-1DBC-48F8-B200-7DBF5CEB72F8}">
      <dgm:prSet/>
      <dgm:spPr/>
      <dgm:t>
        <a:bodyPr/>
        <a:lstStyle/>
        <a:p>
          <a:endParaRPr lang="en-US"/>
        </a:p>
      </dgm:t>
    </dgm:pt>
    <dgm:pt modelId="{6F6C92D7-8433-4C80-9744-A2D4C111E819}">
      <dgm:prSet/>
      <dgm:spPr/>
      <dgm:t>
        <a:bodyPr/>
        <a:lstStyle/>
        <a:p>
          <a:r>
            <a:rPr lang="en-US"/>
            <a:t>Next Steps</a:t>
          </a:r>
        </a:p>
      </dgm:t>
    </dgm:pt>
    <dgm:pt modelId="{253A3B27-D3E4-4AC3-990B-80C662DD0628}" type="parTrans" cxnId="{67BFF05E-7E30-427F-95D7-17D527F0DA43}">
      <dgm:prSet/>
      <dgm:spPr/>
    </dgm:pt>
    <dgm:pt modelId="{800559D2-D822-45BD-BDCC-63128F026C2E}" type="sibTrans" cxnId="{67BFF05E-7E30-427F-95D7-17D527F0DA43}">
      <dgm:prSet/>
      <dgm:spPr/>
    </dgm:pt>
    <dgm:pt modelId="{0360E8A0-41FD-4076-9546-DCF2ADBA1BAD}" type="pres">
      <dgm:prSet presAssocID="{BBEDBE45-107F-4056-8CC2-B51294BA586B}" presName="linear" presStyleCnt="0">
        <dgm:presLayoutVars>
          <dgm:animLvl val="lvl"/>
          <dgm:resizeHandles val="exact"/>
        </dgm:presLayoutVars>
      </dgm:prSet>
      <dgm:spPr/>
    </dgm:pt>
    <dgm:pt modelId="{007DCD1A-E786-4E53-A9DC-1B0132447737}" type="pres">
      <dgm:prSet presAssocID="{F45F619A-B7B4-4E70-B8DE-0ACD24327901}" presName="parentText" presStyleLbl="node1" presStyleIdx="0" presStyleCnt="7">
        <dgm:presLayoutVars>
          <dgm:chMax val="0"/>
          <dgm:bulletEnabled val="1"/>
        </dgm:presLayoutVars>
      </dgm:prSet>
      <dgm:spPr/>
    </dgm:pt>
    <dgm:pt modelId="{457C369F-6E82-4C68-B0D9-6CDE7AA52D71}" type="pres">
      <dgm:prSet presAssocID="{4167D071-D55B-45D0-B22A-C7842B71C120}" presName="spacer" presStyleCnt="0"/>
      <dgm:spPr/>
    </dgm:pt>
    <dgm:pt modelId="{60481415-C867-40F1-AE4C-801CD28D3589}" type="pres">
      <dgm:prSet presAssocID="{5B85517D-9D8C-40AD-877C-2B126CCD6E6E}" presName="parentText" presStyleLbl="node1" presStyleIdx="1" presStyleCnt="7">
        <dgm:presLayoutVars>
          <dgm:chMax val="0"/>
          <dgm:bulletEnabled val="1"/>
        </dgm:presLayoutVars>
      </dgm:prSet>
      <dgm:spPr/>
    </dgm:pt>
    <dgm:pt modelId="{7E5C7FCD-2B87-41E2-BA75-13C0CD45FCD5}" type="pres">
      <dgm:prSet presAssocID="{491F5F2E-82F7-4411-9137-D598A29659EE}" presName="spacer" presStyleCnt="0"/>
      <dgm:spPr/>
    </dgm:pt>
    <dgm:pt modelId="{260EFB70-AE97-4480-ADC8-231DDF8B1089}" type="pres">
      <dgm:prSet presAssocID="{54870EE8-ACAC-40A6-A14D-130DE82E4F5C}" presName="parentText" presStyleLbl="node1" presStyleIdx="2" presStyleCnt="7">
        <dgm:presLayoutVars>
          <dgm:chMax val="0"/>
          <dgm:bulletEnabled val="1"/>
        </dgm:presLayoutVars>
      </dgm:prSet>
      <dgm:spPr/>
    </dgm:pt>
    <dgm:pt modelId="{DF77416F-B7CD-4D4E-8B51-A3C6A5D22E08}" type="pres">
      <dgm:prSet presAssocID="{BA14102B-3E18-4B86-934A-47B877D74113}" presName="spacer" presStyleCnt="0"/>
      <dgm:spPr/>
    </dgm:pt>
    <dgm:pt modelId="{91E2E56D-E44E-46AB-95B5-6D156E311CEC}" type="pres">
      <dgm:prSet presAssocID="{33DCFE81-33CE-48D7-A9F7-B9604A3EFF7A}" presName="parentText" presStyleLbl="node1" presStyleIdx="3" presStyleCnt="7">
        <dgm:presLayoutVars>
          <dgm:chMax val="0"/>
          <dgm:bulletEnabled val="1"/>
        </dgm:presLayoutVars>
      </dgm:prSet>
      <dgm:spPr/>
    </dgm:pt>
    <dgm:pt modelId="{1B0CC1B6-F05E-4AC5-84E2-B6D9405F7BE9}" type="pres">
      <dgm:prSet presAssocID="{2BB93C02-D6DC-4343-B817-A6B7C5812069}" presName="spacer" presStyleCnt="0"/>
      <dgm:spPr/>
    </dgm:pt>
    <dgm:pt modelId="{E630E47F-FAFD-42E7-9045-1E8324E00833}" type="pres">
      <dgm:prSet presAssocID="{CFA5A24E-2AB4-450E-9A50-ED0D47A84CD7}" presName="parentText" presStyleLbl="node1" presStyleIdx="4" presStyleCnt="7">
        <dgm:presLayoutVars>
          <dgm:chMax val="0"/>
          <dgm:bulletEnabled val="1"/>
        </dgm:presLayoutVars>
      </dgm:prSet>
      <dgm:spPr/>
    </dgm:pt>
    <dgm:pt modelId="{29F394F9-1F80-418F-9A04-ECBC32024BAD}" type="pres">
      <dgm:prSet presAssocID="{FDAE1324-7A4B-4B14-A5CE-7DCE30B57DE3}" presName="spacer" presStyleCnt="0"/>
      <dgm:spPr/>
    </dgm:pt>
    <dgm:pt modelId="{B58B3681-2700-4E59-8DCC-F7793C6AA2F5}" type="pres">
      <dgm:prSet presAssocID="{707A019E-D673-45B0-B0C0-EA843A975BF7}" presName="parentText" presStyleLbl="node1" presStyleIdx="5" presStyleCnt="7">
        <dgm:presLayoutVars>
          <dgm:chMax val="0"/>
          <dgm:bulletEnabled val="1"/>
        </dgm:presLayoutVars>
      </dgm:prSet>
      <dgm:spPr/>
    </dgm:pt>
    <dgm:pt modelId="{9AB75EA4-A3E9-4419-AFD3-DC9790227019}" type="pres">
      <dgm:prSet presAssocID="{A44D6677-C673-44DB-8B3C-8CE6274D8208}" presName="spacer" presStyleCnt="0"/>
      <dgm:spPr/>
    </dgm:pt>
    <dgm:pt modelId="{AFEE8268-4600-4EF4-8CB5-CAB60F7B17D5}" type="pres">
      <dgm:prSet presAssocID="{6F6C92D7-8433-4C80-9744-A2D4C111E819}" presName="parentText" presStyleLbl="node1" presStyleIdx="6" presStyleCnt="7">
        <dgm:presLayoutVars>
          <dgm:chMax val="0"/>
          <dgm:bulletEnabled val="1"/>
        </dgm:presLayoutVars>
      </dgm:prSet>
      <dgm:spPr/>
    </dgm:pt>
  </dgm:ptLst>
  <dgm:cxnLst>
    <dgm:cxn modelId="{EE1F0E19-D628-46E2-96AD-D6AF42BFF3DC}" srcId="{BBEDBE45-107F-4056-8CC2-B51294BA586B}" destId="{5B85517D-9D8C-40AD-877C-2B126CCD6E6E}" srcOrd="1" destOrd="0" parTransId="{336A511D-DD29-49AA-AB97-EECE4AF3E8B9}" sibTransId="{491F5F2E-82F7-4411-9137-D598A29659EE}"/>
    <dgm:cxn modelId="{67BFF05E-7E30-427F-95D7-17D527F0DA43}" srcId="{BBEDBE45-107F-4056-8CC2-B51294BA586B}" destId="{6F6C92D7-8433-4C80-9744-A2D4C111E819}" srcOrd="6" destOrd="0" parTransId="{253A3B27-D3E4-4AC3-990B-80C662DD0628}" sibTransId="{800559D2-D822-45BD-BDCC-63128F026C2E}"/>
    <dgm:cxn modelId="{8EEE9760-FC09-492A-A9D0-33CC025EA27C}" type="presOf" srcId="{CFA5A24E-2AB4-450E-9A50-ED0D47A84CD7}" destId="{E630E47F-FAFD-42E7-9045-1E8324E00833}" srcOrd="0" destOrd="0" presId="urn:microsoft.com/office/officeart/2005/8/layout/vList2"/>
    <dgm:cxn modelId="{5DC04261-0190-4B01-98F5-E06FEC91CBFD}" type="presOf" srcId="{5B85517D-9D8C-40AD-877C-2B126CCD6E6E}" destId="{60481415-C867-40F1-AE4C-801CD28D3589}" srcOrd="0" destOrd="0" presId="urn:microsoft.com/office/officeart/2005/8/layout/vList2"/>
    <dgm:cxn modelId="{E1DDAD63-B5D7-45C6-B171-CCB0B7C3E0BF}" type="presOf" srcId="{54870EE8-ACAC-40A6-A14D-130DE82E4F5C}" destId="{260EFB70-AE97-4480-ADC8-231DDF8B1089}" srcOrd="0" destOrd="0" presId="urn:microsoft.com/office/officeart/2005/8/layout/vList2"/>
    <dgm:cxn modelId="{4EC96582-AC94-42FF-B436-8DBD6F7F603A}" srcId="{BBEDBE45-107F-4056-8CC2-B51294BA586B}" destId="{707A019E-D673-45B0-B0C0-EA843A975BF7}" srcOrd="5" destOrd="0" parTransId="{3DBE7D20-F6B9-4FC3-B929-AF202FF6D247}" sibTransId="{A44D6677-C673-44DB-8B3C-8CE6274D8208}"/>
    <dgm:cxn modelId="{E2AE8883-D67C-422C-85A1-2EE58E2A98A2}" type="presOf" srcId="{707A019E-D673-45B0-B0C0-EA843A975BF7}" destId="{B58B3681-2700-4E59-8DCC-F7793C6AA2F5}" srcOrd="0" destOrd="0" presId="urn:microsoft.com/office/officeart/2005/8/layout/vList2"/>
    <dgm:cxn modelId="{7AE2CAA0-4089-4181-9754-0850BD5B5281}" type="presOf" srcId="{33DCFE81-33CE-48D7-A9F7-B9604A3EFF7A}" destId="{91E2E56D-E44E-46AB-95B5-6D156E311CEC}" srcOrd="0" destOrd="0" presId="urn:microsoft.com/office/officeart/2005/8/layout/vList2"/>
    <dgm:cxn modelId="{4009CCA2-DAEC-4AB3-9093-E27581B516BA}" type="presOf" srcId="{F45F619A-B7B4-4E70-B8DE-0ACD24327901}" destId="{007DCD1A-E786-4E53-A9DC-1B0132447737}" srcOrd="0" destOrd="0" presId="urn:microsoft.com/office/officeart/2005/8/layout/vList2"/>
    <dgm:cxn modelId="{5CF1FAB2-DDB6-4AB9-806A-8F8CB7CA6B9D}" srcId="{BBEDBE45-107F-4056-8CC2-B51294BA586B}" destId="{54870EE8-ACAC-40A6-A14D-130DE82E4F5C}" srcOrd="2" destOrd="0" parTransId="{B4478F72-5904-4795-A8D7-002E49F93643}" sibTransId="{BA14102B-3E18-4B86-934A-47B877D74113}"/>
    <dgm:cxn modelId="{D85B37BB-3FB0-4D96-92B0-AC7DAC751227}" srcId="{BBEDBE45-107F-4056-8CC2-B51294BA586B}" destId="{CFA5A24E-2AB4-450E-9A50-ED0D47A84CD7}" srcOrd="4" destOrd="0" parTransId="{7512A3FA-0841-4922-A19D-DFE2598D162E}" sibTransId="{FDAE1324-7A4B-4B14-A5CE-7DCE30B57DE3}"/>
    <dgm:cxn modelId="{6279FACE-1DBC-48F8-B200-7DBF5CEB72F8}" srcId="{BBEDBE45-107F-4056-8CC2-B51294BA586B}" destId="{33DCFE81-33CE-48D7-A9F7-B9604A3EFF7A}" srcOrd="3" destOrd="0" parTransId="{BA7A42A5-97BB-414A-BC2B-2C16E4D2EA5C}" sibTransId="{2BB93C02-D6DC-4343-B817-A6B7C5812069}"/>
    <dgm:cxn modelId="{F7A487E1-E2DF-40B6-A146-7DC7F85C1E16}" type="presOf" srcId="{BBEDBE45-107F-4056-8CC2-B51294BA586B}" destId="{0360E8A0-41FD-4076-9546-DCF2ADBA1BAD}" srcOrd="0" destOrd="0" presId="urn:microsoft.com/office/officeart/2005/8/layout/vList2"/>
    <dgm:cxn modelId="{57C434E3-A204-4947-A90B-203302FE8938}" srcId="{BBEDBE45-107F-4056-8CC2-B51294BA586B}" destId="{F45F619A-B7B4-4E70-B8DE-0ACD24327901}" srcOrd="0" destOrd="0" parTransId="{E4B39784-AA5A-4487-9CBC-C3A76351CD0B}" sibTransId="{4167D071-D55B-45D0-B22A-C7842B71C120}"/>
    <dgm:cxn modelId="{CA1651E9-1446-4478-92E1-07455BDCBDB5}" type="presOf" srcId="{6F6C92D7-8433-4C80-9744-A2D4C111E819}" destId="{AFEE8268-4600-4EF4-8CB5-CAB60F7B17D5}" srcOrd="0" destOrd="0" presId="urn:microsoft.com/office/officeart/2005/8/layout/vList2"/>
    <dgm:cxn modelId="{26EEE52F-F0EF-4A4C-B399-9BC50CC7EBC2}" type="presParOf" srcId="{0360E8A0-41FD-4076-9546-DCF2ADBA1BAD}" destId="{007DCD1A-E786-4E53-A9DC-1B0132447737}" srcOrd="0" destOrd="0" presId="urn:microsoft.com/office/officeart/2005/8/layout/vList2"/>
    <dgm:cxn modelId="{841C7997-091C-4F79-BE73-3416943094AC}" type="presParOf" srcId="{0360E8A0-41FD-4076-9546-DCF2ADBA1BAD}" destId="{457C369F-6E82-4C68-B0D9-6CDE7AA52D71}" srcOrd="1" destOrd="0" presId="urn:microsoft.com/office/officeart/2005/8/layout/vList2"/>
    <dgm:cxn modelId="{C51CC741-4BDE-44F1-9146-BD2505415658}" type="presParOf" srcId="{0360E8A0-41FD-4076-9546-DCF2ADBA1BAD}" destId="{60481415-C867-40F1-AE4C-801CD28D3589}" srcOrd="2" destOrd="0" presId="urn:microsoft.com/office/officeart/2005/8/layout/vList2"/>
    <dgm:cxn modelId="{63A5EE9F-4866-4995-8EE9-FC777E79D7AF}" type="presParOf" srcId="{0360E8A0-41FD-4076-9546-DCF2ADBA1BAD}" destId="{7E5C7FCD-2B87-41E2-BA75-13C0CD45FCD5}" srcOrd="3" destOrd="0" presId="urn:microsoft.com/office/officeart/2005/8/layout/vList2"/>
    <dgm:cxn modelId="{BCEDA3AC-9C78-474C-A94E-D5D8AD98221E}" type="presParOf" srcId="{0360E8A0-41FD-4076-9546-DCF2ADBA1BAD}" destId="{260EFB70-AE97-4480-ADC8-231DDF8B1089}" srcOrd="4" destOrd="0" presId="urn:microsoft.com/office/officeart/2005/8/layout/vList2"/>
    <dgm:cxn modelId="{DE0534EF-8920-42E8-94EA-189B4AAC4049}" type="presParOf" srcId="{0360E8A0-41FD-4076-9546-DCF2ADBA1BAD}" destId="{DF77416F-B7CD-4D4E-8B51-A3C6A5D22E08}" srcOrd="5" destOrd="0" presId="urn:microsoft.com/office/officeart/2005/8/layout/vList2"/>
    <dgm:cxn modelId="{C3104811-D8B4-4C30-AC70-8D4631012745}" type="presParOf" srcId="{0360E8A0-41FD-4076-9546-DCF2ADBA1BAD}" destId="{91E2E56D-E44E-46AB-95B5-6D156E311CEC}" srcOrd="6" destOrd="0" presId="urn:microsoft.com/office/officeart/2005/8/layout/vList2"/>
    <dgm:cxn modelId="{73207168-5BE1-4E2A-931B-52BA3EF52AAA}" type="presParOf" srcId="{0360E8A0-41FD-4076-9546-DCF2ADBA1BAD}" destId="{1B0CC1B6-F05E-4AC5-84E2-B6D9405F7BE9}" srcOrd="7" destOrd="0" presId="urn:microsoft.com/office/officeart/2005/8/layout/vList2"/>
    <dgm:cxn modelId="{D0E2D2D1-2036-4B92-AB7E-4DBA67859B9B}" type="presParOf" srcId="{0360E8A0-41FD-4076-9546-DCF2ADBA1BAD}" destId="{E630E47F-FAFD-42E7-9045-1E8324E00833}" srcOrd="8" destOrd="0" presId="urn:microsoft.com/office/officeart/2005/8/layout/vList2"/>
    <dgm:cxn modelId="{DFD6213E-C343-4EBD-B66C-4D579725B2E2}" type="presParOf" srcId="{0360E8A0-41FD-4076-9546-DCF2ADBA1BAD}" destId="{29F394F9-1F80-418F-9A04-ECBC32024BAD}" srcOrd="9" destOrd="0" presId="urn:microsoft.com/office/officeart/2005/8/layout/vList2"/>
    <dgm:cxn modelId="{37D7B050-0DB9-4C8B-BF50-06676E1308EF}" type="presParOf" srcId="{0360E8A0-41FD-4076-9546-DCF2ADBA1BAD}" destId="{B58B3681-2700-4E59-8DCC-F7793C6AA2F5}" srcOrd="10" destOrd="0" presId="urn:microsoft.com/office/officeart/2005/8/layout/vList2"/>
    <dgm:cxn modelId="{E0FB572F-3039-422F-B2F5-B3C659B4E780}" type="presParOf" srcId="{0360E8A0-41FD-4076-9546-DCF2ADBA1BAD}" destId="{9AB75EA4-A3E9-4419-AFD3-DC9790227019}" srcOrd="11" destOrd="0" presId="urn:microsoft.com/office/officeart/2005/8/layout/vList2"/>
    <dgm:cxn modelId="{E94CCDAD-9621-4492-BCBA-D0A026E8E702}" type="presParOf" srcId="{0360E8A0-41FD-4076-9546-DCF2ADBA1BAD}" destId="{AFEE8268-4600-4EF4-8CB5-CAB60F7B17D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1D820B-D2FA-4AB8-B9F2-4DD93AD1D8D5}" type="doc">
      <dgm:prSet loTypeId="urn:microsoft.com/office/officeart/2005/8/layout/vList2" loCatId="list" qsTypeId="urn:microsoft.com/office/officeart/2005/8/quickstyle/simple1#2" qsCatId="simple" csTypeId="urn:microsoft.com/office/officeart/2005/8/colors/colorful2#1" csCatId="colorful" phldr="1"/>
      <dgm:spPr/>
      <dgm:t>
        <a:bodyPr/>
        <a:lstStyle/>
        <a:p>
          <a:endParaRPr lang="en-US"/>
        </a:p>
      </dgm:t>
    </dgm:pt>
    <dgm:pt modelId="{8AA9A710-4332-4631-BFD6-B27B34540844}">
      <dgm:prSet/>
      <dgm:spPr/>
      <dgm:t>
        <a:bodyPr/>
        <a:lstStyle/>
        <a:p>
          <a:pPr rtl="0"/>
          <a:r>
            <a:rPr lang="en-US" dirty="0"/>
            <a:t>Important information from your child’s teacher will be shared </a:t>
          </a:r>
          <a:r>
            <a:rPr lang="en-US" dirty="0">
              <a:latin typeface="Tw Cen MT"/>
            </a:rPr>
            <a:t>via email, phone calls, newsletter, and Parent Square.</a:t>
          </a:r>
          <a:endParaRPr lang="en-US" dirty="0"/>
        </a:p>
      </dgm:t>
    </dgm:pt>
    <dgm:pt modelId="{9DB51B91-1687-4318-AE79-A1FB99A4E4B9}" type="parTrans" cxnId="{21F58C35-880B-45D4-8A8E-FD38B2C3624A}">
      <dgm:prSet/>
      <dgm:spPr/>
      <dgm:t>
        <a:bodyPr/>
        <a:lstStyle/>
        <a:p>
          <a:endParaRPr lang="en-US"/>
        </a:p>
      </dgm:t>
    </dgm:pt>
    <dgm:pt modelId="{B70631D4-CE7D-4F3E-B9E6-E4CFD8EE6C75}" type="sibTrans" cxnId="{21F58C35-880B-45D4-8A8E-FD38B2C3624A}">
      <dgm:prSet/>
      <dgm:spPr/>
      <dgm:t>
        <a:bodyPr/>
        <a:lstStyle/>
        <a:p>
          <a:endParaRPr lang="en-US"/>
        </a:p>
      </dgm:t>
    </dgm:pt>
    <dgm:pt modelId="{2DEC012E-6D2D-4582-AC07-4E9352F80096}">
      <dgm:prSet/>
      <dgm:spPr/>
      <dgm:t>
        <a:bodyPr/>
        <a:lstStyle/>
        <a:p>
          <a:pPr rtl="0"/>
          <a:r>
            <a:rPr lang="en-US"/>
            <a:t>Be sure to read our school newsletter</a:t>
          </a:r>
          <a:r>
            <a:rPr lang="en-US">
              <a:latin typeface="Tw Cen MT"/>
            </a:rPr>
            <a:t>, OMES-at-a-Glance, </a:t>
          </a:r>
          <a:r>
            <a:rPr lang="en-US"/>
            <a:t>each month for updates.</a:t>
          </a:r>
          <a:r>
            <a:rPr lang="en-US">
              <a:latin typeface="Tw Cen MT"/>
            </a:rPr>
            <a:t> </a:t>
          </a:r>
          <a:endParaRPr lang="en-US"/>
        </a:p>
      </dgm:t>
    </dgm:pt>
    <dgm:pt modelId="{DC198A74-A332-4388-A738-F658A0FD50AC}" type="parTrans" cxnId="{8BBA589A-144A-4388-95B0-1CD52C4DD67E}">
      <dgm:prSet/>
      <dgm:spPr/>
      <dgm:t>
        <a:bodyPr/>
        <a:lstStyle/>
        <a:p>
          <a:endParaRPr lang="en-US"/>
        </a:p>
      </dgm:t>
    </dgm:pt>
    <dgm:pt modelId="{CFD6BE92-4B0C-4523-8F61-6E57227A7CA2}" type="sibTrans" cxnId="{8BBA589A-144A-4388-95B0-1CD52C4DD67E}">
      <dgm:prSet/>
      <dgm:spPr/>
      <dgm:t>
        <a:bodyPr/>
        <a:lstStyle/>
        <a:p>
          <a:endParaRPr lang="en-US"/>
        </a:p>
      </dgm:t>
    </dgm:pt>
    <dgm:pt modelId="{7F8F6688-D385-4C6C-A49B-E6E88E751B72}">
      <dgm:prSet/>
      <dgm:spPr/>
      <dgm:t>
        <a:bodyPr/>
        <a:lstStyle/>
        <a:p>
          <a:r>
            <a:rPr lang="en-US" dirty="0"/>
            <a:t>Visit our school website for up-to-date information.</a:t>
          </a:r>
        </a:p>
        <a:p>
          <a:r>
            <a:rPr lang="en-US" dirty="0"/>
            <a:t>Read our Parent Square messages.</a:t>
          </a:r>
        </a:p>
      </dgm:t>
    </dgm:pt>
    <dgm:pt modelId="{970BD75B-8878-412E-8D56-B5A764936CA8}" type="parTrans" cxnId="{DAA603A5-9A1E-406F-A0C3-7200649042FD}">
      <dgm:prSet/>
      <dgm:spPr/>
      <dgm:t>
        <a:bodyPr/>
        <a:lstStyle/>
        <a:p>
          <a:endParaRPr lang="en-US"/>
        </a:p>
      </dgm:t>
    </dgm:pt>
    <dgm:pt modelId="{21D59462-8AB2-4249-BA86-E8806B0E94BF}" type="sibTrans" cxnId="{DAA603A5-9A1E-406F-A0C3-7200649042FD}">
      <dgm:prSet/>
      <dgm:spPr/>
      <dgm:t>
        <a:bodyPr/>
        <a:lstStyle/>
        <a:p>
          <a:endParaRPr lang="en-US"/>
        </a:p>
      </dgm:t>
    </dgm:pt>
    <dgm:pt modelId="{A652D745-1D42-4970-AB1B-ADC72DCCF394}" type="pres">
      <dgm:prSet presAssocID="{BD1D820B-D2FA-4AB8-B9F2-4DD93AD1D8D5}" presName="linear" presStyleCnt="0">
        <dgm:presLayoutVars>
          <dgm:animLvl val="lvl"/>
          <dgm:resizeHandles val="exact"/>
        </dgm:presLayoutVars>
      </dgm:prSet>
      <dgm:spPr/>
    </dgm:pt>
    <dgm:pt modelId="{EBD09D48-C73A-4A5C-B859-D5776FFDD0E9}" type="pres">
      <dgm:prSet presAssocID="{8AA9A710-4332-4631-BFD6-B27B34540844}" presName="parentText" presStyleLbl="node1" presStyleIdx="0" presStyleCnt="3">
        <dgm:presLayoutVars>
          <dgm:chMax val="0"/>
          <dgm:bulletEnabled val="1"/>
        </dgm:presLayoutVars>
      </dgm:prSet>
      <dgm:spPr/>
    </dgm:pt>
    <dgm:pt modelId="{B41EA9CB-7076-4680-BD58-D728660B4F48}" type="pres">
      <dgm:prSet presAssocID="{B70631D4-CE7D-4F3E-B9E6-E4CFD8EE6C75}" presName="spacer" presStyleCnt="0"/>
      <dgm:spPr/>
    </dgm:pt>
    <dgm:pt modelId="{A596E414-8CCE-4F38-931C-8CC7AEEFF425}" type="pres">
      <dgm:prSet presAssocID="{2DEC012E-6D2D-4582-AC07-4E9352F80096}" presName="parentText" presStyleLbl="node1" presStyleIdx="1" presStyleCnt="3">
        <dgm:presLayoutVars>
          <dgm:chMax val="0"/>
          <dgm:bulletEnabled val="1"/>
        </dgm:presLayoutVars>
      </dgm:prSet>
      <dgm:spPr/>
    </dgm:pt>
    <dgm:pt modelId="{529C2E23-8595-4AFB-A505-A36F428A5B8A}" type="pres">
      <dgm:prSet presAssocID="{CFD6BE92-4B0C-4523-8F61-6E57227A7CA2}" presName="spacer" presStyleCnt="0"/>
      <dgm:spPr/>
    </dgm:pt>
    <dgm:pt modelId="{E813B2E2-A76D-418B-9B2F-6DDDDC6EF585}" type="pres">
      <dgm:prSet presAssocID="{7F8F6688-D385-4C6C-A49B-E6E88E751B72}" presName="parentText" presStyleLbl="node1" presStyleIdx="2" presStyleCnt="3">
        <dgm:presLayoutVars>
          <dgm:chMax val="0"/>
          <dgm:bulletEnabled val="1"/>
        </dgm:presLayoutVars>
      </dgm:prSet>
      <dgm:spPr/>
    </dgm:pt>
  </dgm:ptLst>
  <dgm:cxnLst>
    <dgm:cxn modelId="{9E33DC05-A169-48B3-A0C4-577EFB2AB6D1}" type="presOf" srcId="{8AA9A710-4332-4631-BFD6-B27B34540844}" destId="{EBD09D48-C73A-4A5C-B859-D5776FFDD0E9}" srcOrd="0" destOrd="0" presId="urn:microsoft.com/office/officeart/2005/8/layout/vList2"/>
    <dgm:cxn modelId="{21F58C35-880B-45D4-8A8E-FD38B2C3624A}" srcId="{BD1D820B-D2FA-4AB8-B9F2-4DD93AD1D8D5}" destId="{8AA9A710-4332-4631-BFD6-B27B34540844}" srcOrd="0" destOrd="0" parTransId="{9DB51B91-1687-4318-AE79-A1FB99A4E4B9}" sibTransId="{B70631D4-CE7D-4F3E-B9E6-E4CFD8EE6C75}"/>
    <dgm:cxn modelId="{43FF9444-40E5-4EF4-833E-3DC96D88C9C4}" type="presOf" srcId="{7F8F6688-D385-4C6C-A49B-E6E88E751B72}" destId="{E813B2E2-A76D-418B-9B2F-6DDDDC6EF585}" srcOrd="0" destOrd="0" presId="urn:microsoft.com/office/officeart/2005/8/layout/vList2"/>
    <dgm:cxn modelId="{8BBA589A-144A-4388-95B0-1CD52C4DD67E}" srcId="{BD1D820B-D2FA-4AB8-B9F2-4DD93AD1D8D5}" destId="{2DEC012E-6D2D-4582-AC07-4E9352F80096}" srcOrd="1" destOrd="0" parTransId="{DC198A74-A332-4388-A738-F658A0FD50AC}" sibTransId="{CFD6BE92-4B0C-4523-8F61-6E57227A7CA2}"/>
    <dgm:cxn modelId="{DAA603A5-9A1E-406F-A0C3-7200649042FD}" srcId="{BD1D820B-D2FA-4AB8-B9F2-4DD93AD1D8D5}" destId="{7F8F6688-D385-4C6C-A49B-E6E88E751B72}" srcOrd="2" destOrd="0" parTransId="{970BD75B-8878-412E-8D56-B5A764936CA8}" sibTransId="{21D59462-8AB2-4249-BA86-E8806B0E94BF}"/>
    <dgm:cxn modelId="{C89A8AB2-7C04-443F-8683-2B4EBE0103D3}" type="presOf" srcId="{2DEC012E-6D2D-4582-AC07-4E9352F80096}" destId="{A596E414-8CCE-4F38-931C-8CC7AEEFF425}" srcOrd="0" destOrd="0" presId="urn:microsoft.com/office/officeart/2005/8/layout/vList2"/>
    <dgm:cxn modelId="{E2587DEE-3191-4951-B2F2-5D2C43E597CD}" type="presOf" srcId="{BD1D820B-D2FA-4AB8-B9F2-4DD93AD1D8D5}" destId="{A652D745-1D42-4970-AB1B-ADC72DCCF394}" srcOrd="0" destOrd="0" presId="urn:microsoft.com/office/officeart/2005/8/layout/vList2"/>
    <dgm:cxn modelId="{BB48BD14-8A9D-4BB2-9F78-DC7BF9144FED}" type="presParOf" srcId="{A652D745-1D42-4970-AB1B-ADC72DCCF394}" destId="{EBD09D48-C73A-4A5C-B859-D5776FFDD0E9}" srcOrd="0" destOrd="0" presId="urn:microsoft.com/office/officeart/2005/8/layout/vList2"/>
    <dgm:cxn modelId="{8F422CF0-222A-4984-B552-D44D77AAB03C}" type="presParOf" srcId="{A652D745-1D42-4970-AB1B-ADC72DCCF394}" destId="{B41EA9CB-7076-4680-BD58-D728660B4F48}" srcOrd="1" destOrd="0" presId="urn:microsoft.com/office/officeart/2005/8/layout/vList2"/>
    <dgm:cxn modelId="{71F59C9C-087D-4C38-B56C-1DED6FCE58DE}" type="presParOf" srcId="{A652D745-1D42-4970-AB1B-ADC72DCCF394}" destId="{A596E414-8CCE-4F38-931C-8CC7AEEFF425}" srcOrd="2" destOrd="0" presId="urn:microsoft.com/office/officeart/2005/8/layout/vList2"/>
    <dgm:cxn modelId="{D600E9AE-B362-4EAF-860A-C023AB9A0F50}" type="presParOf" srcId="{A652D745-1D42-4970-AB1B-ADC72DCCF394}" destId="{529C2E23-8595-4AFB-A505-A36F428A5B8A}" srcOrd="3" destOrd="0" presId="urn:microsoft.com/office/officeart/2005/8/layout/vList2"/>
    <dgm:cxn modelId="{34B0D4BB-27D4-4205-9DA0-EA6E0701FE9B}" type="presParOf" srcId="{A652D745-1D42-4970-AB1B-ADC72DCCF394}" destId="{E813B2E2-A76D-418B-9B2F-6DDDDC6EF58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7DCD1A-E786-4E53-A9DC-1B0132447737}">
      <dsp:nvSpPr>
        <dsp:cNvPr id="0" name=""/>
        <dsp:cNvSpPr/>
      </dsp:nvSpPr>
      <dsp:spPr>
        <a:xfrm>
          <a:off x="0" y="69202"/>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Overview of Title I</a:t>
          </a:r>
        </a:p>
      </dsp:txBody>
      <dsp:txXfrm>
        <a:off x="36296" y="105498"/>
        <a:ext cx="5650536" cy="670943"/>
      </dsp:txXfrm>
    </dsp:sp>
    <dsp:sp modelId="{60481415-C867-40F1-AE4C-801CD28D3589}">
      <dsp:nvSpPr>
        <dsp:cNvPr id="0" name=""/>
        <dsp:cNvSpPr/>
      </dsp:nvSpPr>
      <dsp:spPr>
        <a:xfrm>
          <a:off x="0" y="902017"/>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Use of Title I Funds</a:t>
          </a:r>
        </a:p>
      </dsp:txBody>
      <dsp:txXfrm>
        <a:off x="36296" y="938313"/>
        <a:ext cx="5650536" cy="670943"/>
      </dsp:txXfrm>
    </dsp:sp>
    <dsp:sp modelId="{260EFB70-AE97-4480-ADC8-231DDF8B1089}">
      <dsp:nvSpPr>
        <dsp:cNvPr id="0" name=""/>
        <dsp:cNvSpPr/>
      </dsp:nvSpPr>
      <dsp:spPr>
        <a:xfrm>
          <a:off x="0" y="1734832"/>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Parental Rights</a:t>
          </a:r>
        </a:p>
      </dsp:txBody>
      <dsp:txXfrm>
        <a:off x="36296" y="1771128"/>
        <a:ext cx="5650536" cy="670943"/>
      </dsp:txXfrm>
    </dsp:sp>
    <dsp:sp modelId="{91E2E56D-E44E-46AB-95B5-6D156E311CEC}">
      <dsp:nvSpPr>
        <dsp:cNvPr id="0" name=""/>
        <dsp:cNvSpPr/>
      </dsp:nvSpPr>
      <dsp:spPr>
        <a:xfrm>
          <a:off x="0" y="2567647"/>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School Parent Compact</a:t>
          </a:r>
        </a:p>
      </dsp:txBody>
      <dsp:txXfrm>
        <a:off x="36296" y="2603943"/>
        <a:ext cx="5650536" cy="670943"/>
      </dsp:txXfrm>
    </dsp:sp>
    <dsp:sp modelId="{E630E47F-FAFD-42E7-9045-1E8324E00833}">
      <dsp:nvSpPr>
        <dsp:cNvPr id="0" name=""/>
        <dsp:cNvSpPr/>
      </dsp:nvSpPr>
      <dsp:spPr>
        <a:xfrm>
          <a:off x="0" y="3400462"/>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Accountability</a:t>
          </a:r>
        </a:p>
      </dsp:txBody>
      <dsp:txXfrm>
        <a:off x="36296" y="3436758"/>
        <a:ext cx="5650536" cy="670943"/>
      </dsp:txXfrm>
    </dsp:sp>
    <dsp:sp modelId="{B58B3681-2700-4E59-8DCC-F7793C6AA2F5}">
      <dsp:nvSpPr>
        <dsp:cNvPr id="0" name=""/>
        <dsp:cNvSpPr/>
      </dsp:nvSpPr>
      <dsp:spPr>
        <a:xfrm>
          <a:off x="0" y="4233277"/>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Parental Involvement</a:t>
          </a:r>
        </a:p>
      </dsp:txBody>
      <dsp:txXfrm>
        <a:off x="36296" y="4269573"/>
        <a:ext cx="5650536" cy="670943"/>
      </dsp:txXfrm>
    </dsp:sp>
    <dsp:sp modelId="{AFEE8268-4600-4EF4-8CB5-CAB60F7B17D5}">
      <dsp:nvSpPr>
        <dsp:cNvPr id="0" name=""/>
        <dsp:cNvSpPr/>
      </dsp:nvSpPr>
      <dsp:spPr>
        <a:xfrm>
          <a:off x="0" y="5066092"/>
          <a:ext cx="5723128" cy="743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Next Steps</a:t>
          </a:r>
        </a:p>
      </dsp:txBody>
      <dsp:txXfrm>
        <a:off x="36296" y="5102388"/>
        <a:ext cx="5650536" cy="6709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09D48-C73A-4A5C-B859-D5776FFDD0E9}">
      <dsp:nvSpPr>
        <dsp:cNvPr id="0" name=""/>
        <dsp:cNvSpPr/>
      </dsp:nvSpPr>
      <dsp:spPr>
        <a:xfrm>
          <a:off x="0" y="197177"/>
          <a:ext cx="6303729" cy="16703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dirty="0"/>
            <a:t>Important information from your child’s teacher will be shared </a:t>
          </a:r>
          <a:r>
            <a:rPr lang="en-US" sz="2700" kern="1200" dirty="0">
              <a:latin typeface="Tw Cen MT"/>
            </a:rPr>
            <a:t>via email, phone calls, newsletter, and Parent Square.</a:t>
          </a:r>
          <a:endParaRPr lang="en-US" sz="2700" kern="1200" dirty="0"/>
        </a:p>
      </dsp:txBody>
      <dsp:txXfrm>
        <a:off x="81538" y="278715"/>
        <a:ext cx="6140653" cy="1507245"/>
      </dsp:txXfrm>
    </dsp:sp>
    <dsp:sp modelId="{A596E414-8CCE-4F38-931C-8CC7AEEFF425}">
      <dsp:nvSpPr>
        <dsp:cNvPr id="0" name=""/>
        <dsp:cNvSpPr/>
      </dsp:nvSpPr>
      <dsp:spPr>
        <a:xfrm>
          <a:off x="0" y="1945258"/>
          <a:ext cx="6303729" cy="1670321"/>
        </a:xfrm>
        <a:prstGeom prst="roundRect">
          <a:avLst/>
        </a:prstGeom>
        <a:solidFill>
          <a:schemeClr val="accent2">
            <a:hueOff val="1901703"/>
            <a:satOff val="-38256"/>
            <a:lumOff val="-137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en-US" sz="2700" kern="1200"/>
            <a:t>Be sure to read our school newsletter</a:t>
          </a:r>
          <a:r>
            <a:rPr lang="en-US" sz="2700" kern="1200">
              <a:latin typeface="Tw Cen MT"/>
            </a:rPr>
            <a:t>, OMES-at-a-Glance, </a:t>
          </a:r>
          <a:r>
            <a:rPr lang="en-US" sz="2700" kern="1200"/>
            <a:t>each month for updates.</a:t>
          </a:r>
          <a:r>
            <a:rPr lang="en-US" sz="2700" kern="1200">
              <a:latin typeface="Tw Cen MT"/>
            </a:rPr>
            <a:t> </a:t>
          </a:r>
          <a:endParaRPr lang="en-US" sz="2700" kern="1200"/>
        </a:p>
      </dsp:txBody>
      <dsp:txXfrm>
        <a:off x="81538" y="2026796"/>
        <a:ext cx="6140653" cy="1507245"/>
      </dsp:txXfrm>
    </dsp:sp>
    <dsp:sp modelId="{E813B2E2-A76D-418B-9B2F-6DDDDC6EF585}">
      <dsp:nvSpPr>
        <dsp:cNvPr id="0" name=""/>
        <dsp:cNvSpPr/>
      </dsp:nvSpPr>
      <dsp:spPr>
        <a:xfrm>
          <a:off x="0" y="3693340"/>
          <a:ext cx="6303729" cy="1670321"/>
        </a:xfrm>
        <a:prstGeom prst="roundRect">
          <a:avLst/>
        </a:prstGeom>
        <a:solidFill>
          <a:schemeClr val="accent2">
            <a:hueOff val="3803405"/>
            <a:satOff val="-76511"/>
            <a:lumOff val="-27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Visit our school website for up-to-date information.</a:t>
          </a:r>
        </a:p>
        <a:p>
          <a:pPr marL="0" lvl="0" indent="0" algn="l" defTabSz="1200150">
            <a:lnSpc>
              <a:spcPct val="90000"/>
            </a:lnSpc>
            <a:spcBef>
              <a:spcPct val="0"/>
            </a:spcBef>
            <a:spcAft>
              <a:spcPct val="35000"/>
            </a:spcAft>
            <a:buNone/>
          </a:pPr>
          <a:r>
            <a:rPr lang="en-US" sz="2700" kern="1200" dirty="0"/>
            <a:t>Read our Parent Square messages.</a:t>
          </a:r>
        </a:p>
      </dsp:txBody>
      <dsp:txXfrm>
        <a:off x="81538" y="3774878"/>
        <a:ext cx="6140653" cy="15072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C7BA811-8917-4F1D-B22F-E96045BFA4E0}" type="datetimeFigureOut">
              <a:rPr lang="en-US" smtClean="0"/>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40C6A29-4676-420C-BBE3-ACC2B80F64D4}" type="slidenum">
              <a:rPr lang="en-US" smtClean="0"/>
              <a:t>‹#›</a:t>
            </a:fld>
            <a:endParaRPr lang="en-US"/>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0C6A29-4676-420C-BBE3-ACC2B80F64D4}" type="slidenum">
              <a:rPr lang="en-US" smtClean="0"/>
              <a:t>1</a:t>
            </a:fld>
            <a:endParaRPr lang="en-US"/>
          </a:p>
        </p:txBody>
      </p:sp>
    </p:spTree>
    <p:extLst>
      <p:ext uri="{BB962C8B-B14F-4D97-AF65-F5344CB8AC3E}">
        <p14:creationId xmlns:p14="http://schemas.microsoft.com/office/powerpoint/2010/main" val="3430908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0C6A29-4676-420C-BBE3-ACC2B80F64D4}" type="slidenum">
              <a:rPr lang="en-US" smtClean="0"/>
              <a:t>2</a:t>
            </a:fld>
            <a:endParaRPr lang="en-US"/>
          </a:p>
        </p:txBody>
      </p:sp>
    </p:spTree>
    <p:extLst>
      <p:ext uri="{BB962C8B-B14F-4D97-AF65-F5344CB8AC3E}">
        <p14:creationId xmlns:p14="http://schemas.microsoft.com/office/powerpoint/2010/main" val="822550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7 Elementary</a:t>
            </a:r>
          </a:p>
        </p:txBody>
      </p:sp>
      <p:sp>
        <p:nvSpPr>
          <p:cNvPr id="4" name="Slide Number Placeholder 3"/>
          <p:cNvSpPr>
            <a:spLocks noGrp="1"/>
          </p:cNvSpPr>
          <p:nvPr>
            <p:ph type="sldNum" sz="quarter" idx="5"/>
          </p:nvPr>
        </p:nvSpPr>
        <p:spPr/>
        <p:txBody>
          <a:bodyPr/>
          <a:lstStyle/>
          <a:p>
            <a:fld id="{D40C6A29-4676-420C-BBE3-ACC2B80F64D4}" type="slidenum">
              <a:rPr lang="en-US" smtClean="0"/>
              <a:t>3</a:t>
            </a:fld>
            <a:endParaRPr lang="en-US"/>
          </a:p>
        </p:txBody>
      </p:sp>
    </p:spTree>
    <p:extLst>
      <p:ext uri="{BB962C8B-B14F-4D97-AF65-F5344CB8AC3E}">
        <p14:creationId xmlns:p14="http://schemas.microsoft.com/office/powerpoint/2010/main" val="3753115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aaa6d39ba0_1_83: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aaa6d39ba0_1_83: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pPr defTabSz="949478"/>
            <a:r>
              <a:rPr lang="en-US" altLang="en-US">
                <a:latin typeface="Arial" panose="020B0604020202020204" pitchFamily="34" charset="0"/>
              </a:rPr>
              <a:t>The Florida Department of Education receives funds from the federal government. Districts receive Title I funds from Department of Education, and the school district distributes these funds to schools based on the percentage of children eligible for free/reduced price lunch; however, students do not have to be from low-income families to receive help.  </a:t>
            </a:r>
          </a:p>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5ed75ccf_044: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5ed75ccf_044: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pPr>
              <a:buClr>
                <a:schemeClr val="accent3"/>
              </a:buClr>
              <a:defRPr/>
            </a:pPr>
            <a:r>
              <a:rPr lang="en-US">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Explain how you will invite families to provide input for required plans. </a:t>
            </a:r>
          </a:p>
          <a:p>
            <a:endParaRPr lang="en-US"/>
          </a:p>
        </p:txBody>
      </p:sp>
    </p:spTree>
    <p:extLst>
      <p:ext uri="{BB962C8B-B14F-4D97-AF65-F5344CB8AC3E}">
        <p14:creationId xmlns:p14="http://schemas.microsoft.com/office/powerpoint/2010/main" val="1300864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0C6A29-4676-420C-BBE3-ACC2B80F64D4}" type="slidenum">
              <a:rPr lang="en-US" smtClean="0"/>
              <a:t>8</a:t>
            </a:fld>
            <a:endParaRPr lang="en-US"/>
          </a:p>
        </p:txBody>
      </p:sp>
    </p:spTree>
    <p:extLst>
      <p:ext uri="{BB962C8B-B14F-4D97-AF65-F5344CB8AC3E}">
        <p14:creationId xmlns:p14="http://schemas.microsoft.com/office/powerpoint/2010/main" val="3098632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a:t>
            </a:r>
            <a:r>
              <a:rPr lang="en-US" b="1">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purpose</a:t>
            </a:r>
            <a:r>
              <a:rPr lang="en-US">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of the compact is to foster student achievement. By signing the Parent-School-Student Compact, </a:t>
            </a:r>
            <a:r>
              <a:rPr lang="en-US" b="1">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Enter School name Elementary</a:t>
            </a:r>
            <a:r>
              <a:rPr lang="en-US">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teachers, staff, parents and students agree to work together to share the responsibility of helping students meet or exceed state, district and school academic goals. </a:t>
            </a:r>
          </a:p>
          <a:p>
            <a:endParaRPr lang="en-US"/>
          </a:p>
        </p:txBody>
      </p:sp>
      <p:sp>
        <p:nvSpPr>
          <p:cNvPr id="4" name="Slide Number Placeholder 3"/>
          <p:cNvSpPr>
            <a:spLocks noGrp="1"/>
          </p:cNvSpPr>
          <p:nvPr>
            <p:ph type="sldNum" sz="quarter" idx="5"/>
          </p:nvPr>
        </p:nvSpPr>
        <p:spPr/>
        <p:txBody>
          <a:bodyPr/>
          <a:lstStyle/>
          <a:p>
            <a:fld id="{D40C6A29-4676-420C-BBE3-ACC2B80F64D4}" type="slidenum">
              <a:rPr lang="en-US" smtClean="0"/>
              <a:t>9</a:t>
            </a:fld>
            <a:endParaRPr lang="en-US"/>
          </a:p>
        </p:txBody>
      </p:sp>
    </p:spTree>
    <p:extLst>
      <p:ext uri="{BB962C8B-B14F-4D97-AF65-F5344CB8AC3E}">
        <p14:creationId xmlns:p14="http://schemas.microsoft.com/office/powerpoint/2010/main" val="321094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pPr marL="349415" indent="-232943">
              <a:buFont typeface="Arial" panose="020B0604020202020204" pitchFamily="34" charset="0"/>
              <a:buChar char="•"/>
              <a:tabLst>
                <a:tab pos="640594" algn="l"/>
              </a:tabLst>
            </a:pPr>
            <a:r>
              <a:rPr lang="en-US"/>
              <a:t>Describes how the school will carry out the parental engagement requirements</a:t>
            </a:r>
          </a:p>
          <a:p>
            <a:pPr marL="349415" indent="-232943">
              <a:buFont typeface="Arial" panose="020B0604020202020204" pitchFamily="34" charset="0"/>
              <a:buChar char="•"/>
              <a:tabLst>
                <a:tab pos="640594" algn="l"/>
              </a:tabLst>
            </a:pPr>
            <a:r>
              <a:rPr lang="en-US"/>
              <a:t>Developed jointly with parents </a:t>
            </a:r>
          </a:p>
          <a:p>
            <a:r>
              <a:rPr lang="en-US" altLang="en-US">
                <a:latin typeface="Arial" panose="020B0604020202020204" pitchFamily="34" charset="0"/>
              </a:rPr>
              <a:t>Provide information on the specific committees that parents can be involved. Include the purpose, date and time of meetings. </a:t>
            </a:r>
          </a:p>
          <a:p>
            <a:r>
              <a:rPr lang="en-US" altLang="en-US">
                <a:latin typeface="Arial" panose="020B0604020202020204" pitchFamily="34" charset="0"/>
              </a:rPr>
              <a:t>Explain the PFEP and its purpose. </a:t>
            </a:r>
          </a:p>
          <a:p>
            <a:endParaRPr lang="en-US"/>
          </a:p>
        </p:txBody>
      </p:sp>
    </p:spTree>
    <p:extLst>
      <p:ext uri="{BB962C8B-B14F-4D97-AF65-F5344CB8AC3E}">
        <p14:creationId xmlns:p14="http://schemas.microsoft.com/office/powerpoint/2010/main" val="1107496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00"/>
                </a:highlight>
              </a:rPr>
              <a:t>Florida Assessment of Student Thinking</a:t>
            </a:r>
          </a:p>
          <a:p>
            <a:r>
              <a:rPr lang="en-US">
                <a:highlight>
                  <a:srgbClr val="FFFF00"/>
                </a:highlight>
              </a:rPr>
              <a:t>Per Pupil Expenditure is </a:t>
            </a:r>
            <a:r>
              <a:rPr lang="en-US" b="0" i="0">
                <a:solidFill>
                  <a:srgbClr val="000000"/>
                </a:solidFill>
                <a:effectLst/>
                <a:highlight>
                  <a:srgbClr val="FFFFFF"/>
                </a:highlight>
                <a:latin typeface="Open Sans" panose="020B0606030504020204" pitchFamily="34" charset="0"/>
              </a:rPr>
              <a:t>$10,669 updated for 22-23</a:t>
            </a:r>
            <a:endParaRPr lang="en-US">
              <a:highlight>
                <a:srgbClr val="FFFF00"/>
              </a:highlight>
            </a:endParaRPr>
          </a:p>
        </p:txBody>
      </p:sp>
      <p:sp>
        <p:nvSpPr>
          <p:cNvPr id="4" name="Slide Number Placeholder 3"/>
          <p:cNvSpPr>
            <a:spLocks noGrp="1"/>
          </p:cNvSpPr>
          <p:nvPr>
            <p:ph type="sldNum" sz="quarter" idx="5"/>
          </p:nvPr>
        </p:nvSpPr>
        <p:spPr/>
        <p:txBody>
          <a:bodyPr/>
          <a:lstStyle/>
          <a:p>
            <a:fld id="{D40C6A29-4676-420C-BBE3-ACC2B80F64D4}" type="slidenum">
              <a:rPr lang="en-US" smtClean="0"/>
              <a:t>11</a:t>
            </a:fld>
            <a:endParaRPr lang="en-US"/>
          </a:p>
        </p:txBody>
      </p:sp>
    </p:spTree>
    <p:extLst>
      <p:ext uri="{BB962C8B-B14F-4D97-AF65-F5344CB8AC3E}">
        <p14:creationId xmlns:p14="http://schemas.microsoft.com/office/powerpoint/2010/main" val="1201859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r>
              <a:rPr lang="en-US"/>
              <a:t>All curriculum, instruction and assessments are based on </a:t>
            </a:r>
            <a:r>
              <a:rPr lang="en-US" err="1"/>
              <a:t>Floirda</a:t>
            </a:r>
            <a:r>
              <a:rPr lang="en-US"/>
              <a:t> standards. </a:t>
            </a:r>
          </a:p>
        </p:txBody>
      </p:sp>
      <p:sp>
        <p:nvSpPr>
          <p:cNvPr id="4" name="Slide Number Placeholder 3"/>
          <p:cNvSpPr>
            <a:spLocks noGrp="1"/>
          </p:cNvSpPr>
          <p:nvPr>
            <p:ph type="sldNum" sz="quarter" idx="10"/>
          </p:nvPr>
        </p:nvSpPr>
        <p:spPr/>
        <p:txBody>
          <a:bodyPr lIns="94947" tIns="47474" rIns="94947" bIns="47474"/>
          <a:lstStyle/>
          <a:p>
            <a:fld id="{313BE511-0B8B-4937-A477-10F91184C1C1}" type="slidenum">
              <a:rPr lang="en-US" smtClean="0"/>
              <a:t>18</a:t>
            </a:fld>
            <a:endParaRPr lang="en-US"/>
          </a:p>
        </p:txBody>
      </p:sp>
    </p:spTree>
    <p:extLst>
      <p:ext uri="{BB962C8B-B14F-4D97-AF65-F5344CB8AC3E}">
        <p14:creationId xmlns:p14="http://schemas.microsoft.com/office/powerpoint/2010/main" val="351305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5f391192_04: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5f391192_04: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5ed75ccf_028: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5ed75ccf_028:notes"/>
          <p:cNvSpPr txBox="1">
            <a:spLocks noGrp="1"/>
          </p:cNvSpPr>
          <p:nvPr>
            <p:ph type="body" idx="1"/>
          </p:nvPr>
        </p:nvSpPr>
        <p:spPr>
          <a:xfrm>
            <a:off x="716619" y="4489387"/>
            <a:ext cx="5732949" cy="4253103"/>
          </a:xfrm>
          <a:prstGeom prst="rect">
            <a:avLst/>
          </a:prstGeom>
        </p:spPr>
        <p:txBody>
          <a:bodyPr spcFirstLastPara="1" wrap="square" lIns="94932" tIns="94932" rIns="94932" bIns="94932" anchor="t" anchorCtr="0">
            <a:noAutofit/>
          </a:bodyPr>
          <a:lstStyle/>
          <a:p>
            <a:r>
              <a:rPr lang="en-US"/>
              <a:t>Add scheduled Quarter I family events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5ed75ccf_057:notes"/>
          <p:cNvSpPr>
            <a:spLocks noGrp="1" noRot="1" noChangeAspect="1"/>
          </p:cNvSpPr>
          <p:nvPr>
            <p:ph type="sldImg" idx="2"/>
          </p:nvPr>
        </p:nvSpPr>
        <p:spPr>
          <a:xfrm>
            <a:off x="457200" y="719138"/>
            <a:ext cx="6410325" cy="36052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5ed75ccf_057:notes"/>
          <p:cNvSpPr txBox="1">
            <a:spLocks noGrp="1"/>
          </p:cNvSpPr>
          <p:nvPr>
            <p:ph type="body" idx="1"/>
          </p:nvPr>
        </p:nvSpPr>
        <p:spPr>
          <a:xfrm>
            <a:off x="732544" y="4564211"/>
            <a:ext cx="5860348" cy="4323988"/>
          </a:xfrm>
          <a:prstGeom prst="rect">
            <a:avLst/>
          </a:prstGeom>
        </p:spPr>
        <p:txBody>
          <a:bodyPr spcFirstLastPara="1" wrap="square" lIns="96736" tIns="96736" rIns="96736" bIns="96736" anchor="t" anchorCtr="0">
            <a:noAutofit/>
          </a:bodyPr>
          <a:lstStyle/>
          <a:p>
            <a:endParaRPr/>
          </a:p>
        </p:txBody>
      </p:sp>
    </p:spTree>
    <p:extLst>
      <p:ext uri="{BB962C8B-B14F-4D97-AF65-F5344CB8AC3E}">
        <p14:creationId xmlns:p14="http://schemas.microsoft.com/office/powerpoint/2010/main" val="235593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Update content based on your school means of communication</a:t>
            </a:r>
          </a:p>
        </p:txBody>
      </p:sp>
      <p:sp>
        <p:nvSpPr>
          <p:cNvPr id="4" name="Slide Number Placeholder 3"/>
          <p:cNvSpPr>
            <a:spLocks noGrp="1"/>
          </p:cNvSpPr>
          <p:nvPr>
            <p:ph type="sldNum" sz="quarter" idx="5"/>
          </p:nvPr>
        </p:nvSpPr>
        <p:spPr/>
        <p:txBody>
          <a:bodyPr/>
          <a:lstStyle/>
          <a:p>
            <a:fld id="{D40C6A29-4676-420C-BBE3-ACC2B80F64D4}" type="slidenum">
              <a:rPr lang="en-US" smtClean="0"/>
              <a:t>22</a:t>
            </a:fld>
            <a:endParaRPr lang="en-US"/>
          </a:p>
        </p:txBody>
      </p:sp>
    </p:spTree>
    <p:extLst>
      <p:ext uri="{BB962C8B-B14F-4D97-AF65-F5344CB8AC3E}">
        <p14:creationId xmlns:p14="http://schemas.microsoft.com/office/powerpoint/2010/main" val="2578126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0C6A29-4676-420C-BBE3-ACC2B80F64D4}" type="slidenum">
              <a:rPr lang="en-US" smtClean="0"/>
              <a:t>23</a:t>
            </a:fld>
            <a:endParaRPr lang="en-US"/>
          </a:p>
        </p:txBody>
      </p:sp>
    </p:spTree>
    <p:extLst>
      <p:ext uri="{BB962C8B-B14F-4D97-AF65-F5344CB8AC3E}">
        <p14:creationId xmlns:p14="http://schemas.microsoft.com/office/powerpoint/2010/main" val="2867145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Personalize with contact information with Title I representative</a:t>
            </a:r>
          </a:p>
        </p:txBody>
      </p:sp>
      <p:sp>
        <p:nvSpPr>
          <p:cNvPr id="4" name="Slide Number Placeholder 3"/>
          <p:cNvSpPr>
            <a:spLocks noGrp="1"/>
          </p:cNvSpPr>
          <p:nvPr>
            <p:ph type="sldNum" sz="quarter" idx="5"/>
          </p:nvPr>
        </p:nvSpPr>
        <p:spPr/>
        <p:txBody>
          <a:bodyPr/>
          <a:lstStyle/>
          <a:p>
            <a:fld id="{D40C6A29-4676-420C-BBE3-ACC2B80F64D4}" type="slidenum">
              <a:rPr lang="en-US" smtClean="0"/>
              <a:t>24</a:t>
            </a:fld>
            <a:endParaRPr lang="en-US"/>
          </a:p>
        </p:txBody>
      </p:sp>
    </p:spTree>
    <p:extLst>
      <p:ext uri="{BB962C8B-B14F-4D97-AF65-F5344CB8AC3E}">
        <p14:creationId xmlns:p14="http://schemas.microsoft.com/office/powerpoint/2010/main" val="1733359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Date Placeholder 10">
            <a:extLst>
              <a:ext uri="{FF2B5EF4-FFF2-40B4-BE49-F238E27FC236}">
                <a16:creationId xmlns:a16="http://schemas.microsoft.com/office/drawing/2014/main" id="{6B76FE53-FB67-4871-8485-71BAAFD7D1BF}"/>
              </a:ext>
            </a:extLst>
          </p:cNvPr>
          <p:cNvSpPr>
            <a:spLocks noGrp="1"/>
          </p:cNvSpPr>
          <p:nvPr>
            <p:ph type="dt" sz="half" idx="11"/>
          </p:nvPr>
        </p:nvSpPr>
        <p:spPr/>
        <p:txBody>
          <a:bodyPr/>
          <a:lstStyle>
            <a:lvl1pPr>
              <a:defRPr>
                <a:solidFill>
                  <a:schemeClr val="bg1"/>
                </a:solidFill>
                <a:latin typeface="+mn-lt"/>
              </a:defRPr>
            </a:lvl1pPr>
          </a:lstStyle>
          <a:p>
            <a:pPr>
              <a:defRPr/>
            </a:pPr>
            <a:r>
              <a:rPr lang="en-US"/>
              <a:t>9/3/20XX</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a:xfrm>
            <a:off x="1682496" y="6356350"/>
            <a:ext cx="1545336" cy="365125"/>
          </a:xfrm>
        </p:spPr>
        <p:txBody>
          <a:bodyPr/>
          <a:lstStyle>
            <a:lvl1pPr>
              <a:defRPr>
                <a:latin typeface="+mn-lt"/>
              </a:defRPr>
            </a:lvl1pPr>
          </a:lstStyle>
          <a:p>
            <a:pPr>
              <a:defRPr/>
            </a:pPr>
            <a:r>
              <a:rPr lang="en-US">
                <a:solidFill>
                  <a:prstClr val="black">
                    <a:tint val="75000"/>
                  </a:prstClr>
                </a:solidFill>
              </a:rPr>
              <a:t>9/3/20XX</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lvl1pPr>
              <a:defRPr>
                <a:latin typeface="+mn-lt"/>
              </a:defRPr>
            </a:lvl1pPr>
          </a:lstStyle>
          <a:p>
            <a:pPr>
              <a:defRPr/>
            </a:pPr>
            <a:r>
              <a:rPr lang="en-US">
                <a:solidFill>
                  <a:prstClr val="black">
                    <a:tint val="75000"/>
                  </a:prstClr>
                </a:solidFill>
              </a:rPr>
              <a:t>9/3/20XX</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58"/>
        <p:cNvGrpSpPr/>
        <p:nvPr/>
      </p:nvGrpSpPr>
      <p:grpSpPr>
        <a:xfrm>
          <a:off x="0" y="0"/>
          <a:ext cx="0" cy="0"/>
          <a:chOff x="0" y="0"/>
          <a:chExt cx="0" cy="0"/>
        </a:xfrm>
      </p:grpSpPr>
      <p:sp>
        <p:nvSpPr>
          <p:cNvPr id="59" name="Google Shape;59;p8"/>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 name="Google Shape;60;p8"/>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8"/>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8"/>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8"/>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4" name="Google Shape;64;p8"/>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0648461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1191600" y="1831451"/>
            <a:ext cx="8616800" cy="47364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Clr>
                <a:schemeClr val="accent6"/>
              </a:buClr>
              <a:buSzPts val="1800"/>
              <a:buChar char="▷"/>
              <a:defRPr>
                <a:solidFill>
                  <a:schemeClr val="dk1"/>
                </a:solidFill>
              </a:defRPr>
            </a:lvl1pPr>
            <a:lvl2pPr marL="1219170" lvl="1" indent="-507987">
              <a:spcBef>
                <a:spcPts val="0"/>
              </a:spcBef>
              <a:spcAft>
                <a:spcPts val="0"/>
              </a:spcAft>
              <a:buClr>
                <a:schemeClr val="dk1"/>
              </a:buClr>
              <a:buSzPts val="2400"/>
              <a:buChar char="○"/>
              <a:defRPr>
                <a:solidFill>
                  <a:schemeClr val="dk1"/>
                </a:solidFill>
              </a:defRPr>
            </a:lvl2pPr>
            <a:lvl3pPr marL="1828754" lvl="2" indent="-507987">
              <a:spcBef>
                <a:spcPts val="0"/>
              </a:spcBef>
              <a:spcAft>
                <a:spcPts val="0"/>
              </a:spcAft>
              <a:buClr>
                <a:schemeClr val="dk1"/>
              </a:buClr>
              <a:buSzPts val="2400"/>
              <a:buChar char="■"/>
              <a:defRPr>
                <a:solidFill>
                  <a:schemeClr val="dk1"/>
                </a:solidFill>
              </a:defRPr>
            </a:lvl3pPr>
            <a:lvl4pPr marL="2438339" lvl="3" indent="-507987">
              <a:spcBef>
                <a:spcPts val="0"/>
              </a:spcBef>
              <a:spcAft>
                <a:spcPts val="0"/>
              </a:spcAft>
              <a:buClr>
                <a:schemeClr val="dk1"/>
              </a:buClr>
              <a:buSzPts val="2400"/>
              <a:buChar char="●"/>
              <a:defRPr>
                <a:solidFill>
                  <a:schemeClr val="dk1"/>
                </a:solidFill>
              </a:defRPr>
            </a:lvl4pPr>
            <a:lvl5pPr marL="3047924" lvl="4" indent="-507987">
              <a:spcBef>
                <a:spcPts val="0"/>
              </a:spcBef>
              <a:spcAft>
                <a:spcPts val="0"/>
              </a:spcAft>
              <a:buClr>
                <a:schemeClr val="dk1"/>
              </a:buClr>
              <a:buSzPts val="2400"/>
              <a:buChar char="○"/>
              <a:defRPr>
                <a:solidFill>
                  <a:schemeClr val="dk1"/>
                </a:solidFill>
              </a:defRPr>
            </a:lvl5pPr>
            <a:lvl6pPr marL="3657509" lvl="5" indent="-507987">
              <a:spcBef>
                <a:spcPts val="0"/>
              </a:spcBef>
              <a:spcAft>
                <a:spcPts val="0"/>
              </a:spcAft>
              <a:buClr>
                <a:schemeClr val="dk1"/>
              </a:buClr>
              <a:buSzPts val="2400"/>
              <a:buChar char="■"/>
              <a:defRPr>
                <a:solidFill>
                  <a:schemeClr val="dk1"/>
                </a:solidFill>
              </a:defRPr>
            </a:lvl6pPr>
            <a:lvl7pPr marL="4267093" lvl="6" indent="-507987">
              <a:spcBef>
                <a:spcPts val="0"/>
              </a:spcBef>
              <a:spcAft>
                <a:spcPts val="0"/>
              </a:spcAft>
              <a:buClr>
                <a:schemeClr val="dk1"/>
              </a:buClr>
              <a:buSzPts val="2400"/>
              <a:buChar char="●"/>
              <a:defRPr>
                <a:solidFill>
                  <a:schemeClr val="dk1"/>
                </a:solidFill>
              </a:defRPr>
            </a:lvl7pPr>
            <a:lvl8pPr marL="4876678" lvl="7" indent="-507987">
              <a:spcBef>
                <a:spcPts val="0"/>
              </a:spcBef>
              <a:spcAft>
                <a:spcPts val="0"/>
              </a:spcAft>
              <a:buClr>
                <a:schemeClr val="dk1"/>
              </a:buClr>
              <a:buSzPts val="2400"/>
              <a:buChar char="○"/>
              <a:defRPr>
                <a:solidFill>
                  <a:schemeClr val="dk1"/>
                </a:solidFill>
              </a:defRPr>
            </a:lvl8pPr>
            <a:lvl9pPr marL="5486263" lvl="8" indent="-507987">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5"/>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5"/>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5"/>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5"/>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2301646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6"/>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6"/>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6"/>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6"/>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1191500" y="1600200"/>
            <a:ext cx="4182400" cy="4967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46" name="Google Shape;46;p6"/>
          <p:cNvSpPr txBox="1">
            <a:spLocks noGrp="1"/>
          </p:cNvSpPr>
          <p:nvPr>
            <p:ph type="body" idx="2"/>
          </p:nvPr>
        </p:nvSpPr>
        <p:spPr>
          <a:xfrm>
            <a:off x="5625941" y="1600200"/>
            <a:ext cx="4182400" cy="4967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47" name="Google Shape;47;p6"/>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994500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79" name="Google Shape;79;p11"/>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0" name="Google Shape;80;p11"/>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1" name="Google Shape;81;p11"/>
          <p:cNvSpPr/>
          <p:nvPr/>
        </p:nvSpPr>
        <p:spPr>
          <a:xfrm>
            <a:off x="0" y="6755100"/>
            <a:ext cx="1191600" cy="1028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2" name="Google Shape;82;p11"/>
          <p:cNvSpPr/>
          <p:nvPr/>
        </p:nvSpPr>
        <p:spPr>
          <a:xfrm>
            <a:off x="1191613" y="6755100"/>
            <a:ext cx="86168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1"/>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2020108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49" name="Google Shape;49;p7"/>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7"/>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7"/>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7"/>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7"/>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191600"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5" name="Google Shape;55;p7"/>
          <p:cNvSpPr txBox="1">
            <a:spLocks noGrp="1"/>
          </p:cNvSpPr>
          <p:nvPr>
            <p:ph type="body" idx="2"/>
          </p:nvPr>
        </p:nvSpPr>
        <p:spPr>
          <a:xfrm>
            <a:off x="4515205"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6" name="Google Shape;56;p7"/>
          <p:cNvSpPr txBox="1">
            <a:spLocks noGrp="1"/>
          </p:cNvSpPr>
          <p:nvPr>
            <p:ph type="body" idx="3"/>
          </p:nvPr>
        </p:nvSpPr>
        <p:spPr>
          <a:xfrm>
            <a:off x="7838809"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7" name="Google Shape;57;p7"/>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5105757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60300" y="3683633"/>
            <a:ext cx="8982000" cy="1546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5867">
                <a:solidFill>
                  <a:schemeClr val="dk2"/>
                </a:solidFill>
              </a:defRPr>
            </a:lvl1pPr>
            <a:lvl2pPr lvl="1">
              <a:spcBef>
                <a:spcPts val="0"/>
              </a:spcBef>
              <a:spcAft>
                <a:spcPts val="0"/>
              </a:spcAft>
              <a:buClr>
                <a:schemeClr val="dk2"/>
              </a:buClr>
              <a:buSzPts val="4400"/>
              <a:buNone/>
              <a:defRPr sz="5867">
                <a:solidFill>
                  <a:schemeClr val="dk2"/>
                </a:solidFill>
              </a:defRPr>
            </a:lvl2pPr>
            <a:lvl3pPr lvl="2">
              <a:spcBef>
                <a:spcPts val="0"/>
              </a:spcBef>
              <a:spcAft>
                <a:spcPts val="0"/>
              </a:spcAft>
              <a:buClr>
                <a:schemeClr val="dk2"/>
              </a:buClr>
              <a:buSzPts val="4400"/>
              <a:buNone/>
              <a:defRPr sz="5867">
                <a:solidFill>
                  <a:schemeClr val="dk2"/>
                </a:solidFill>
              </a:defRPr>
            </a:lvl3pPr>
            <a:lvl4pPr lvl="3">
              <a:spcBef>
                <a:spcPts val="0"/>
              </a:spcBef>
              <a:spcAft>
                <a:spcPts val="0"/>
              </a:spcAft>
              <a:buClr>
                <a:schemeClr val="dk2"/>
              </a:buClr>
              <a:buSzPts val="4400"/>
              <a:buNone/>
              <a:defRPr sz="5867">
                <a:solidFill>
                  <a:schemeClr val="dk2"/>
                </a:solidFill>
              </a:defRPr>
            </a:lvl4pPr>
            <a:lvl5pPr lvl="4">
              <a:spcBef>
                <a:spcPts val="0"/>
              </a:spcBef>
              <a:spcAft>
                <a:spcPts val="0"/>
              </a:spcAft>
              <a:buClr>
                <a:schemeClr val="dk2"/>
              </a:buClr>
              <a:buSzPts val="4400"/>
              <a:buNone/>
              <a:defRPr sz="5867">
                <a:solidFill>
                  <a:schemeClr val="dk2"/>
                </a:solidFill>
              </a:defRPr>
            </a:lvl5pPr>
            <a:lvl6pPr lvl="5">
              <a:spcBef>
                <a:spcPts val="0"/>
              </a:spcBef>
              <a:spcAft>
                <a:spcPts val="0"/>
              </a:spcAft>
              <a:buClr>
                <a:schemeClr val="dk2"/>
              </a:buClr>
              <a:buSzPts val="4400"/>
              <a:buNone/>
              <a:defRPr sz="5867">
                <a:solidFill>
                  <a:schemeClr val="dk2"/>
                </a:solidFill>
              </a:defRPr>
            </a:lvl6pPr>
            <a:lvl7pPr lvl="6">
              <a:spcBef>
                <a:spcPts val="0"/>
              </a:spcBef>
              <a:spcAft>
                <a:spcPts val="0"/>
              </a:spcAft>
              <a:buClr>
                <a:schemeClr val="dk2"/>
              </a:buClr>
              <a:buSzPts val="4400"/>
              <a:buNone/>
              <a:defRPr sz="5867">
                <a:solidFill>
                  <a:schemeClr val="dk2"/>
                </a:solidFill>
              </a:defRPr>
            </a:lvl7pPr>
            <a:lvl8pPr lvl="7">
              <a:spcBef>
                <a:spcPts val="0"/>
              </a:spcBef>
              <a:spcAft>
                <a:spcPts val="0"/>
              </a:spcAft>
              <a:buClr>
                <a:schemeClr val="dk2"/>
              </a:buClr>
              <a:buSzPts val="4400"/>
              <a:buNone/>
              <a:defRPr sz="5867">
                <a:solidFill>
                  <a:schemeClr val="dk2"/>
                </a:solidFill>
              </a:defRPr>
            </a:lvl8pPr>
            <a:lvl9pPr lvl="8">
              <a:spcBef>
                <a:spcPts val="0"/>
              </a:spcBef>
              <a:spcAft>
                <a:spcPts val="0"/>
              </a:spcAft>
              <a:buClr>
                <a:schemeClr val="dk2"/>
              </a:buClr>
              <a:buSzPts val="4400"/>
              <a:buNone/>
              <a:defRPr sz="5867">
                <a:solidFill>
                  <a:schemeClr val="dk2"/>
                </a:solidFill>
              </a:defRPr>
            </a:lvl9pPr>
          </a:lstStyle>
          <a:p>
            <a:endParaRPr/>
          </a:p>
        </p:txBody>
      </p:sp>
      <p:sp>
        <p:nvSpPr>
          <p:cNvPr id="11" name="Google Shape;11;p2"/>
          <p:cNvSpPr/>
          <p:nvPr/>
        </p:nvSpPr>
        <p:spPr>
          <a:xfrm>
            <a:off x="7917661" y="3377551"/>
            <a:ext cx="9624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8879815" y="3377551"/>
            <a:ext cx="9624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1" y="3377551"/>
            <a:ext cx="9624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961900" y="3377551"/>
            <a:ext cx="69556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86114930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0"/>
            <a:ext cx="12192000" cy="53240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3"/>
          <p:cNvSpPr txBox="1">
            <a:spLocks noGrp="1"/>
          </p:cNvSpPr>
          <p:nvPr>
            <p:ph type="ctrTitle"/>
          </p:nvPr>
        </p:nvSpPr>
        <p:spPr>
          <a:xfrm>
            <a:off x="914400" y="2111123"/>
            <a:ext cx="10363200" cy="15464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6400">
                <a:solidFill>
                  <a:schemeClr val="lt1"/>
                </a:solidFill>
              </a:defRPr>
            </a:lvl1pPr>
            <a:lvl2pPr lvl="1" algn="ctr" rtl="0">
              <a:spcBef>
                <a:spcPts val="0"/>
              </a:spcBef>
              <a:spcAft>
                <a:spcPts val="0"/>
              </a:spcAft>
              <a:buClr>
                <a:schemeClr val="lt1"/>
              </a:buClr>
              <a:buSzPts val="4800"/>
              <a:buNone/>
              <a:defRPr sz="6400">
                <a:solidFill>
                  <a:schemeClr val="lt1"/>
                </a:solidFill>
              </a:defRPr>
            </a:lvl2pPr>
            <a:lvl3pPr lvl="2" algn="ctr" rtl="0">
              <a:spcBef>
                <a:spcPts val="0"/>
              </a:spcBef>
              <a:spcAft>
                <a:spcPts val="0"/>
              </a:spcAft>
              <a:buClr>
                <a:schemeClr val="lt1"/>
              </a:buClr>
              <a:buSzPts val="4800"/>
              <a:buNone/>
              <a:defRPr sz="6400">
                <a:solidFill>
                  <a:schemeClr val="lt1"/>
                </a:solidFill>
              </a:defRPr>
            </a:lvl3pPr>
            <a:lvl4pPr lvl="3" algn="ctr" rtl="0">
              <a:spcBef>
                <a:spcPts val="0"/>
              </a:spcBef>
              <a:spcAft>
                <a:spcPts val="0"/>
              </a:spcAft>
              <a:buClr>
                <a:schemeClr val="lt1"/>
              </a:buClr>
              <a:buSzPts val="4800"/>
              <a:buNone/>
              <a:defRPr sz="6400">
                <a:solidFill>
                  <a:schemeClr val="lt1"/>
                </a:solidFill>
              </a:defRPr>
            </a:lvl4pPr>
            <a:lvl5pPr lvl="4" algn="ctr" rtl="0">
              <a:spcBef>
                <a:spcPts val="0"/>
              </a:spcBef>
              <a:spcAft>
                <a:spcPts val="0"/>
              </a:spcAft>
              <a:buClr>
                <a:schemeClr val="lt1"/>
              </a:buClr>
              <a:buSzPts val="4800"/>
              <a:buNone/>
              <a:defRPr sz="6400">
                <a:solidFill>
                  <a:schemeClr val="lt1"/>
                </a:solidFill>
              </a:defRPr>
            </a:lvl5pPr>
            <a:lvl6pPr lvl="5" algn="ctr" rtl="0">
              <a:spcBef>
                <a:spcPts val="0"/>
              </a:spcBef>
              <a:spcAft>
                <a:spcPts val="0"/>
              </a:spcAft>
              <a:buClr>
                <a:schemeClr val="lt1"/>
              </a:buClr>
              <a:buSzPts val="4800"/>
              <a:buNone/>
              <a:defRPr sz="6400">
                <a:solidFill>
                  <a:schemeClr val="lt1"/>
                </a:solidFill>
              </a:defRPr>
            </a:lvl6pPr>
            <a:lvl7pPr lvl="6" algn="ctr" rtl="0">
              <a:spcBef>
                <a:spcPts val="0"/>
              </a:spcBef>
              <a:spcAft>
                <a:spcPts val="0"/>
              </a:spcAft>
              <a:buClr>
                <a:schemeClr val="lt1"/>
              </a:buClr>
              <a:buSzPts val="4800"/>
              <a:buNone/>
              <a:defRPr sz="6400">
                <a:solidFill>
                  <a:schemeClr val="lt1"/>
                </a:solidFill>
              </a:defRPr>
            </a:lvl7pPr>
            <a:lvl8pPr lvl="7" algn="ctr" rtl="0">
              <a:spcBef>
                <a:spcPts val="0"/>
              </a:spcBef>
              <a:spcAft>
                <a:spcPts val="0"/>
              </a:spcAft>
              <a:buClr>
                <a:schemeClr val="lt1"/>
              </a:buClr>
              <a:buSzPts val="4800"/>
              <a:buNone/>
              <a:defRPr sz="6400">
                <a:solidFill>
                  <a:schemeClr val="lt1"/>
                </a:solidFill>
              </a:defRPr>
            </a:lvl8pPr>
            <a:lvl9pPr lvl="8" algn="ctr" rtl="0">
              <a:spcBef>
                <a:spcPts val="0"/>
              </a:spcBef>
              <a:spcAft>
                <a:spcPts val="0"/>
              </a:spcAft>
              <a:buClr>
                <a:schemeClr val="lt1"/>
              </a:buClr>
              <a:buSzPts val="4800"/>
              <a:buNone/>
              <a:defRPr sz="6400">
                <a:solidFill>
                  <a:schemeClr val="lt1"/>
                </a:solidFill>
              </a:defRPr>
            </a:lvl9pPr>
          </a:lstStyle>
          <a:p>
            <a:endParaRPr/>
          </a:p>
        </p:txBody>
      </p:sp>
      <p:sp>
        <p:nvSpPr>
          <p:cNvPr id="18" name="Google Shape;18;p3"/>
          <p:cNvSpPr txBox="1">
            <a:spLocks noGrp="1"/>
          </p:cNvSpPr>
          <p:nvPr>
            <p:ph type="subTitle" idx="1"/>
          </p:nvPr>
        </p:nvSpPr>
        <p:spPr>
          <a:xfrm>
            <a:off x="914400" y="3786737"/>
            <a:ext cx="10363200" cy="1046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3200" b="1">
                <a:solidFill>
                  <a:schemeClr val="lt1"/>
                </a:solidFill>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3200" b="1">
                <a:solidFill>
                  <a:schemeClr val="lt1"/>
                </a:solidFill>
              </a:defRPr>
            </a:lvl4pPr>
            <a:lvl5pPr lvl="4" algn="ctr" rtl="0">
              <a:spcBef>
                <a:spcPts val="0"/>
              </a:spcBef>
              <a:spcAft>
                <a:spcPts val="0"/>
              </a:spcAft>
              <a:buClr>
                <a:schemeClr val="lt1"/>
              </a:buClr>
              <a:buSzPts val="2400"/>
              <a:buNone/>
              <a:defRPr sz="3200" b="1">
                <a:solidFill>
                  <a:schemeClr val="lt1"/>
                </a:solidFill>
              </a:defRPr>
            </a:lvl5pPr>
            <a:lvl6pPr lvl="5" algn="ctr" rtl="0">
              <a:spcBef>
                <a:spcPts val="0"/>
              </a:spcBef>
              <a:spcAft>
                <a:spcPts val="0"/>
              </a:spcAft>
              <a:buClr>
                <a:schemeClr val="lt1"/>
              </a:buClr>
              <a:buSzPts val="2400"/>
              <a:buNone/>
              <a:defRPr sz="3200" b="1">
                <a:solidFill>
                  <a:schemeClr val="lt1"/>
                </a:solidFill>
              </a:defRPr>
            </a:lvl6pPr>
            <a:lvl7pPr lvl="6" algn="ctr" rtl="0">
              <a:spcBef>
                <a:spcPts val="0"/>
              </a:spcBef>
              <a:spcAft>
                <a:spcPts val="0"/>
              </a:spcAft>
              <a:buClr>
                <a:schemeClr val="lt1"/>
              </a:buClr>
              <a:buSzPts val="2400"/>
              <a:buNone/>
              <a:defRPr sz="3200" b="1">
                <a:solidFill>
                  <a:schemeClr val="lt1"/>
                </a:solidFill>
              </a:defRPr>
            </a:lvl7pPr>
            <a:lvl8pPr lvl="7" algn="ctr" rtl="0">
              <a:spcBef>
                <a:spcPts val="0"/>
              </a:spcBef>
              <a:spcAft>
                <a:spcPts val="0"/>
              </a:spcAft>
              <a:buClr>
                <a:schemeClr val="lt1"/>
              </a:buClr>
              <a:buSzPts val="2400"/>
              <a:buNone/>
              <a:defRPr sz="3200" b="1">
                <a:solidFill>
                  <a:schemeClr val="lt1"/>
                </a:solidFill>
              </a:defRPr>
            </a:lvl8pPr>
            <a:lvl9pPr lvl="8" algn="ctr" rtl="0">
              <a:spcBef>
                <a:spcPts val="0"/>
              </a:spcBef>
              <a:spcAft>
                <a:spcPts val="0"/>
              </a:spcAft>
              <a:buClr>
                <a:schemeClr val="lt1"/>
              </a:buClr>
              <a:buSzPts val="2400"/>
              <a:buNone/>
              <a:defRPr sz="3200" b="1">
                <a:solidFill>
                  <a:schemeClr val="lt1"/>
                </a:solidFill>
              </a:defRPr>
            </a:lvl9pPr>
          </a:lstStyle>
          <a:p>
            <a:endParaRPr/>
          </a:p>
        </p:txBody>
      </p:sp>
      <p:sp>
        <p:nvSpPr>
          <p:cNvPr id="19" name="Google Shape;19;p3"/>
          <p:cNvSpPr/>
          <p:nvPr/>
        </p:nvSpPr>
        <p:spPr>
          <a:xfrm>
            <a:off x="4063605" y="5323800"/>
            <a:ext cx="4063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3"/>
          <p:cNvSpPr/>
          <p:nvPr/>
        </p:nvSpPr>
        <p:spPr>
          <a:xfrm>
            <a:off x="8128361" y="5323800"/>
            <a:ext cx="4063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3"/>
          <p:cNvSpPr/>
          <p:nvPr/>
        </p:nvSpPr>
        <p:spPr>
          <a:xfrm>
            <a:off x="1" y="5323800"/>
            <a:ext cx="4063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3"/>
          <p:cNvSpPr txBox="1">
            <a:spLocks noGrp="1"/>
          </p:cNvSpPr>
          <p:nvPr>
            <p:ph type="sldNum" idx="12"/>
          </p:nvPr>
        </p:nvSpPr>
        <p:spPr>
          <a:xfrm>
            <a:off x="-167" y="6440375"/>
            <a:ext cx="12192000" cy="4180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9434396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1191600" y="1831451"/>
            <a:ext cx="8616800" cy="47364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Clr>
                <a:schemeClr val="accent6"/>
              </a:buClr>
              <a:buSzPts val="1800"/>
              <a:buChar char="▷"/>
              <a:defRPr>
                <a:solidFill>
                  <a:schemeClr val="dk1"/>
                </a:solidFill>
              </a:defRPr>
            </a:lvl1pPr>
            <a:lvl2pPr marL="1219170" lvl="1" indent="-507987">
              <a:spcBef>
                <a:spcPts val="0"/>
              </a:spcBef>
              <a:spcAft>
                <a:spcPts val="0"/>
              </a:spcAft>
              <a:buClr>
                <a:schemeClr val="dk1"/>
              </a:buClr>
              <a:buSzPts val="2400"/>
              <a:buChar char="○"/>
              <a:defRPr>
                <a:solidFill>
                  <a:schemeClr val="dk1"/>
                </a:solidFill>
              </a:defRPr>
            </a:lvl2pPr>
            <a:lvl3pPr marL="1828754" lvl="2" indent="-507987">
              <a:spcBef>
                <a:spcPts val="0"/>
              </a:spcBef>
              <a:spcAft>
                <a:spcPts val="0"/>
              </a:spcAft>
              <a:buClr>
                <a:schemeClr val="dk1"/>
              </a:buClr>
              <a:buSzPts val="2400"/>
              <a:buChar char="■"/>
              <a:defRPr>
                <a:solidFill>
                  <a:schemeClr val="dk1"/>
                </a:solidFill>
              </a:defRPr>
            </a:lvl3pPr>
            <a:lvl4pPr marL="2438339" lvl="3" indent="-507987">
              <a:spcBef>
                <a:spcPts val="0"/>
              </a:spcBef>
              <a:spcAft>
                <a:spcPts val="0"/>
              </a:spcAft>
              <a:buClr>
                <a:schemeClr val="dk1"/>
              </a:buClr>
              <a:buSzPts val="2400"/>
              <a:buChar char="●"/>
              <a:defRPr>
                <a:solidFill>
                  <a:schemeClr val="dk1"/>
                </a:solidFill>
              </a:defRPr>
            </a:lvl4pPr>
            <a:lvl5pPr marL="3047924" lvl="4" indent="-507987">
              <a:spcBef>
                <a:spcPts val="0"/>
              </a:spcBef>
              <a:spcAft>
                <a:spcPts val="0"/>
              </a:spcAft>
              <a:buClr>
                <a:schemeClr val="dk1"/>
              </a:buClr>
              <a:buSzPts val="2400"/>
              <a:buChar char="○"/>
              <a:defRPr>
                <a:solidFill>
                  <a:schemeClr val="dk1"/>
                </a:solidFill>
              </a:defRPr>
            </a:lvl5pPr>
            <a:lvl6pPr marL="3657509" lvl="5" indent="-507987">
              <a:spcBef>
                <a:spcPts val="0"/>
              </a:spcBef>
              <a:spcAft>
                <a:spcPts val="0"/>
              </a:spcAft>
              <a:buClr>
                <a:schemeClr val="dk1"/>
              </a:buClr>
              <a:buSzPts val="2400"/>
              <a:buChar char="■"/>
              <a:defRPr>
                <a:solidFill>
                  <a:schemeClr val="dk1"/>
                </a:solidFill>
              </a:defRPr>
            </a:lvl6pPr>
            <a:lvl7pPr marL="4267093" lvl="6" indent="-507987">
              <a:spcBef>
                <a:spcPts val="0"/>
              </a:spcBef>
              <a:spcAft>
                <a:spcPts val="0"/>
              </a:spcAft>
              <a:buClr>
                <a:schemeClr val="dk1"/>
              </a:buClr>
              <a:buSzPts val="2400"/>
              <a:buChar char="●"/>
              <a:defRPr>
                <a:solidFill>
                  <a:schemeClr val="dk1"/>
                </a:solidFill>
              </a:defRPr>
            </a:lvl7pPr>
            <a:lvl8pPr marL="4876678" lvl="7" indent="-507987">
              <a:spcBef>
                <a:spcPts val="0"/>
              </a:spcBef>
              <a:spcAft>
                <a:spcPts val="0"/>
              </a:spcAft>
              <a:buClr>
                <a:schemeClr val="dk1"/>
              </a:buClr>
              <a:buSzPts val="2400"/>
              <a:buChar char="○"/>
              <a:defRPr>
                <a:solidFill>
                  <a:schemeClr val="dk1"/>
                </a:solidFill>
              </a:defRPr>
            </a:lvl8pPr>
            <a:lvl9pPr marL="5486263" lvl="8" indent="-507987">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 name="Google Shape;35;p5"/>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6" name="Google Shape;36;p5"/>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5"/>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5"/>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1009409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0" name="Google Shape;40;p6"/>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6"/>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6"/>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6"/>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 name="Google Shape;44;p6"/>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45" name="Google Shape;45;p6"/>
          <p:cNvSpPr txBox="1">
            <a:spLocks noGrp="1"/>
          </p:cNvSpPr>
          <p:nvPr>
            <p:ph type="body" idx="1"/>
          </p:nvPr>
        </p:nvSpPr>
        <p:spPr>
          <a:xfrm>
            <a:off x="1191500" y="1600200"/>
            <a:ext cx="4182400" cy="4967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46" name="Google Shape;46;p6"/>
          <p:cNvSpPr txBox="1">
            <a:spLocks noGrp="1"/>
          </p:cNvSpPr>
          <p:nvPr>
            <p:ph type="body" idx="2"/>
          </p:nvPr>
        </p:nvSpPr>
        <p:spPr>
          <a:xfrm>
            <a:off x="5625941" y="1600200"/>
            <a:ext cx="4182400" cy="49676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0"/>
              </a:spcBef>
              <a:spcAft>
                <a:spcPts val="0"/>
              </a:spcAft>
              <a:buSzPts val="2000"/>
              <a:buChar char="○"/>
              <a:defRPr sz="2667"/>
            </a:lvl2pPr>
            <a:lvl3pPr marL="1828754" lvl="2" indent="-474121">
              <a:spcBef>
                <a:spcPts val="0"/>
              </a:spcBef>
              <a:spcAft>
                <a:spcPts val="0"/>
              </a:spcAft>
              <a:buSzPts val="2000"/>
              <a:buChar char="■"/>
              <a:defRPr sz="2667"/>
            </a:lvl3pPr>
            <a:lvl4pPr marL="2438339" lvl="3" indent="-474121">
              <a:spcBef>
                <a:spcPts val="0"/>
              </a:spcBef>
              <a:spcAft>
                <a:spcPts val="0"/>
              </a:spcAft>
              <a:buSzPts val="2000"/>
              <a:buChar char="●"/>
              <a:defRPr sz="2667"/>
            </a:lvl4pPr>
            <a:lvl5pPr marL="3047924" lvl="4" indent="-474121">
              <a:spcBef>
                <a:spcPts val="0"/>
              </a:spcBef>
              <a:spcAft>
                <a:spcPts val="0"/>
              </a:spcAft>
              <a:buSzPts val="2000"/>
              <a:buChar char="○"/>
              <a:defRPr sz="2667"/>
            </a:lvl5pPr>
            <a:lvl6pPr marL="3657509" lvl="5" indent="-474121">
              <a:spcBef>
                <a:spcPts val="0"/>
              </a:spcBef>
              <a:spcAft>
                <a:spcPts val="0"/>
              </a:spcAft>
              <a:buSzPts val="2000"/>
              <a:buChar char="■"/>
              <a:defRPr sz="2667"/>
            </a:lvl6pPr>
            <a:lvl7pPr marL="4267093" lvl="6" indent="-474121">
              <a:spcBef>
                <a:spcPts val="0"/>
              </a:spcBef>
              <a:spcAft>
                <a:spcPts val="0"/>
              </a:spcAft>
              <a:buSzPts val="2000"/>
              <a:buChar char="●"/>
              <a:defRPr sz="2667"/>
            </a:lvl7pPr>
            <a:lvl8pPr marL="4876678" lvl="7" indent="-474121">
              <a:spcBef>
                <a:spcPts val="0"/>
              </a:spcBef>
              <a:spcAft>
                <a:spcPts val="0"/>
              </a:spcAft>
              <a:buSzPts val="2000"/>
              <a:buChar char="○"/>
              <a:defRPr sz="2667"/>
            </a:lvl8pPr>
            <a:lvl9pPr marL="5486263" lvl="8" indent="-474121">
              <a:spcBef>
                <a:spcPts val="0"/>
              </a:spcBef>
              <a:spcAft>
                <a:spcPts val="0"/>
              </a:spcAft>
              <a:buSzPts val="2000"/>
              <a:buChar char="■"/>
              <a:defRPr sz="2667"/>
            </a:lvl9pPr>
          </a:lstStyle>
          <a:p>
            <a:endParaRPr/>
          </a:p>
        </p:txBody>
      </p:sp>
      <p:sp>
        <p:nvSpPr>
          <p:cNvPr id="47" name="Google Shape;47;p6"/>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5325057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49" name="Google Shape;49;p7"/>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7"/>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7"/>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7"/>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7"/>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191600"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5" name="Google Shape;55;p7"/>
          <p:cNvSpPr txBox="1">
            <a:spLocks noGrp="1"/>
          </p:cNvSpPr>
          <p:nvPr>
            <p:ph type="body" idx="2"/>
          </p:nvPr>
        </p:nvSpPr>
        <p:spPr>
          <a:xfrm>
            <a:off x="4515205"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6" name="Google Shape;56;p7"/>
          <p:cNvSpPr txBox="1">
            <a:spLocks noGrp="1"/>
          </p:cNvSpPr>
          <p:nvPr>
            <p:ph type="body" idx="3"/>
          </p:nvPr>
        </p:nvSpPr>
        <p:spPr>
          <a:xfrm>
            <a:off x="7838809" y="1600200"/>
            <a:ext cx="3161600" cy="4967600"/>
          </a:xfrm>
          <a:prstGeom prst="rect">
            <a:avLst/>
          </a:prstGeom>
        </p:spPr>
        <p:txBody>
          <a:bodyPr spcFirstLastPara="1" wrap="square" lIns="91425" tIns="91425" rIns="91425" bIns="91425" anchor="t" anchorCtr="0">
            <a:noAutofit/>
          </a:bodyPr>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57" name="Google Shape;57;p7"/>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2866237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59" name="Google Shape;59;p8"/>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0" name="Google Shape;60;p8"/>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8"/>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8"/>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8"/>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4" name="Google Shape;64;p8"/>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3880703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0"/>
          <p:cNvSpPr/>
          <p:nvPr/>
        </p:nvSpPr>
        <p:spPr>
          <a:xfrm>
            <a:off x="9808488" y="6755100"/>
            <a:ext cx="1191600" cy="1028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4" name="Google Shape;74;p10"/>
          <p:cNvSpPr/>
          <p:nvPr/>
        </p:nvSpPr>
        <p:spPr>
          <a:xfrm>
            <a:off x="11000416" y="6755100"/>
            <a:ext cx="1191600" cy="1028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5" name="Google Shape;75;p10"/>
          <p:cNvSpPr/>
          <p:nvPr/>
        </p:nvSpPr>
        <p:spPr>
          <a:xfrm>
            <a:off x="0" y="6755100"/>
            <a:ext cx="1191600" cy="1028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0"/>
          <p:cNvSpPr/>
          <p:nvPr/>
        </p:nvSpPr>
        <p:spPr>
          <a:xfrm>
            <a:off x="1191613" y="6755100"/>
            <a:ext cx="8616800" cy="102800"/>
          </a:xfrm>
          <a:prstGeom prst="rect">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7" name="Google Shape;77;p10"/>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711916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FD9D02-426E-46C9-9EE9-0DE1EF8B2838}" type="datetime1">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1710611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lumn layout 3">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2090F11-94D5-C2A6-0759-3E7541B0993A}"/>
              </a:ext>
            </a:extLst>
          </p:cNvPr>
          <p:cNvSpPr>
            <a:spLocks noGrp="1"/>
          </p:cNvSpPr>
          <p:nvPr>
            <p:ph type="title" hasCustomPrompt="1"/>
          </p:nvPr>
        </p:nvSpPr>
        <p:spPr>
          <a:xfrm>
            <a:off x="929640" y="485113"/>
            <a:ext cx="10515600" cy="1531525"/>
          </a:xfrm>
        </p:spPr>
        <p:txBody>
          <a:bodyPr>
            <a:normAutofit/>
          </a:bodyPr>
          <a:lstStyle>
            <a:lvl1pPr>
              <a:defRPr sz="3600"/>
            </a:lvl1pPr>
          </a:lstStyle>
          <a:p>
            <a:r>
              <a:rPr lang="en-US"/>
              <a:t>Click to add title</a:t>
            </a:r>
          </a:p>
        </p:txBody>
      </p:sp>
      <p:sp>
        <p:nvSpPr>
          <p:cNvPr id="7" name="Rectangle 6">
            <a:extLst>
              <a:ext uri="{FF2B5EF4-FFF2-40B4-BE49-F238E27FC236}">
                <a16:creationId xmlns:a16="http://schemas.microsoft.com/office/drawing/2014/main" id="{10F349F3-2C28-5A44-EDFC-75FD6CA95EAD}"/>
              </a:ext>
              <a:ext uri="{C183D7F6-B498-43B3-948B-1728B52AA6E4}">
                <adec:decorative xmlns:adec="http://schemas.microsoft.com/office/drawing/2017/decorative" val="1"/>
              </a:ext>
            </a:extLst>
          </p:cNvPr>
          <p:cNvSpPr/>
          <p:nvPr userDrawn="1"/>
        </p:nvSpPr>
        <p:spPr>
          <a:xfrm>
            <a:off x="6096000" y="0"/>
            <a:ext cx="6096000" cy="7367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1">
            <a:extLst>
              <a:ext uri="{FF2B5EF4-FFF2-40B4-BE49-F238E27FC236}">
                <a16:creationId xmlns:a16="http://schemas.microsoft.com/office/drawing/2014/main" id="{634FD449-C6E0-CF8A-82B2-52438C952C07}"/>
              </a:ext>
            </a:extLst>
          </p:cNvPr>
          <p:cNvSpPr>
            <a:spLocks noGrp="1"/>
          </p:cNvSpPr>
          <p:nvPr>
            <p:ph sz="quarter" idx="10" hasCustomPrompt="1"/>
          </p:nvPr>
        </p:nvSpPr>
        <p:spPr>
          <a:xfrm>
            <a:off x="929642" y="2153285"/>
            <a:ext cx="6925660" cy="3500438"/>
          </a:xfrm>
        </p:spPr>
        <p:txBody>
          <a:bodyPr lIns="91440">
            <a:normAutofit/>
          </a:bodyPr>
          <a:lstStyle>
            <a:lvl1pPr marL="0" indent="0">
              <a:spcBef>
                <a:spcPts val="1000"/>
              </a:spcBef>
              <a:spcAft>
                <a:spcPts val="1200"/>
              </a:spcAft>
              <a:buNone/>
              <a:defRPr sz="1800" b="0"/>
            </a:lvl1pPr>
            <a:lvl2pPr marL="228600">
              <a:spcBef>
                <a:spcPts val="1000"/>
              </a:spcBef>
              <a:spcAft>
                <a:spcPts val="1200"/>
              </a:spcAft>
              <a:defRPr sz="1800" b="0"/>
            </a:lvl2pPr>
            <a:lvl3pPr marL="685800">
              <a:spcBef>
                <a:spcPts val="1000"/>
              </a:spcBef>
              <a:spcAft>
                <a:spcPts val="1200"/>
              </a:spcAft>
              <a:defRPr sz="1800" b="0"/>
            </a:lvl3pPr>
            <a:lvl4pPr marL="868680">
              <a:spcBef>
                <a:spcPts val="1000"/>
              </a:spcBef>
              <a:spcAft>
                <a:spcPts val="1200"/>
              </a:spcAft>
              <a:defRPr sz="1800" b="0"/>
            </a:lvl4pPr>
            <a:lvl5pPr marL="1143000">
              <a:spcBef>
                <a:spcPts val="1000"/>
              </a:spcBef>
              <a:spcAft>
                <a:spcPts val="1200"/>
              </a:spcAft>
              <a:defRPr sz="1800" b="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F971E741-6253-D410-B562-50CA5976207A}"/>
              </a:ext>
            </a:extLst>
          </p:cNvPr>
          <p:cNvSpPr>
            <a:spLocks noGrp="1"/>
          </p:cNvSpPr>
          <p:nvPr>
            <p:ph sz="quarter" idx="11" hasCustomPrompt="1"/>
          </p:nvPr>
        </p:nvSpPr>
        <p:spPr>
          <a:xfrm>
            <a:off x="8215745" y="2153285"/>
            <a:ext cx="3229495" cy="3500438"/>
          </a:xfrm>
        </p:spPr>
        <p:txBody>
          <a:bodyPr lIns="91440">
            <a:normAutofit/>
          </a:bodyPr>
          <a:lstStyle>
            <a:lvl1pPr>
              <a:spcBef>
                <a:spcPts val="1000"/>
              </a:spcBef>
              <a:spcAft>
                <a:spcPts val="1200"/>
              </a:spcAft>
              <a:defRPr sz="1800" b="1"/>
            </a:lvl1pPr>
            <a:lvl2pPr>
              <a:spcBef>
                <a:spcPts val="1000"/>
              </a:spcBef>
              <a:spcAft>
                <a:spcPts val="1200"/>
              </a:spcAft>
              <a:defRPr sz="1600" b="1"/>
            </a:lvl2pPr>
            <a:lvl3pPr>
              <a:spcBef>
                <a:spcPts val="1000"/>
              </a:spcBef>
              <a:spcAft>
                <a:spcPts val="1200"/>
              </a:spcAft>
              <a:defRPr sz="1400" b="1"/>
            </a:lvl3pPr>
            <a:lvl4pPr>
              <a:spcBef>
                <a:spcPts val="1000"/>
              </a:spcBef>
              <a:spcAft>
                <a:spcPts val="1200"/>
              </a:spcAft>
              <a:defRPr sz="1200" b="1"/>
            </a:lvl4pPr>
            <a:lvl5pPr>
              <a:spcBef>
                <a:spcPts val="1000"/>
              </a:spcBef>
              <a:spcAft>
                <a:spcPts val="1200"/>
              </a:spcAft>
              <a:defRPr sz="1200" b="1"/>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378552E1-07B0-A631-78D3-D3C0E4C0CD1F}"/>
              </a:ext>
            </a:extLst>
          </p:cNvPr>
          <p:cNvSpPr>
            <a:spLocks noGrp="1"/>
          </p:cNvSpPr>
          <p:nvPr>
            <p:ph type="ftr" sz="quarter" idx="3"/>
          </p:nvPr>
        </p:nvSpPr>
        <p:spPr>
          <a:xfrm>
            <a:off x="914400" y="6121252"/>
            <a:ext cx="41148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endParaRPr lang="en-US"/>
          </a:p>
        </p:txBody>
      </p:sp>
      <p:sp>
        <p:nvSpPr>
          <p:cNvPr id="5" name="Slide Number Placeholder 5">
            <a:extLst>
              <a:ext uri="{FF2B5EF4-FFF2-40B4-BE49-F238E27FC236}">
                <a16:creationId xmlns:a16="http://schemas.microsoft.com/office/drawing/2014/main" id="{DD635B7F-3E76-4C66-6A5A-9156FCE3D921}"/>
              </a:ext>
            </a:extLst>
          </p:cNvPr>
          <p:cNvSpPr>
            <a:spLocks noGrp="1"/>
          </p:cNvSpPr>
          <p:nvPr>
            <p:ph type="sldNum" sz="quarter" idx="4"/>
          </p:nvPr>
        </p:nvSpPr>
        <p:spPr>
          <a:xfrm>
            <a:off x="8534400" y="6121252"/>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a:p>
        </p:txBody>
      </p:sp>
      <p:sp>
        <p:nvSpPr>
          <p:cNvPr id="2" name="Frame 1">
            <a:extLst>
              <a:ext uri="{FF2B5EF4-FFF2-40B4-BE49-F238E27FC236}">
                <a16:creationId xmlns:a16="http://schemas.microsoft.com/office/drawing/2014/main" id="{C9F70CF1-DCAD-AE71-6B34-7BFB25EE530B}"/>
              </a:ext>
            </a:extLst>
          </p:cNvPr>
          <p:cNvSpPr/>
          <p:nvPr userDrawn="1"/>
        </p:nvSpPr>
        <p:spPr>
          <a:xfrm>
            <a:off x="386317" y="352044"/>
            <a:ext cx="11419367" cy="6153912"/>
          </a:xfrm>
          <a:prstGeom prst="frame">
            <a:avLst>
              <a:gd name="adj1" fmla="val 217"/>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7081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theme" Target="../theme/theme2.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 id="2147483800" r:id="rId17"/>
    <p:sldLayoutId id="2147483801" r:id="rId18"/>
    <p:sldLayoutId id="2147483802" r:id="rId19"/>
    <p:sldLayoutId id="2147483804" r:id="rId20"/>
    <p:sldLayoutId id="2147483805"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191600" y="477851"/>
            <a:ext cx="8616800" cy="11432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1191600" y="1831451"/>
            <a:ext cx="8616800" cy="47364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11307433" y="6262577"/>
            <a:ext cx="731600" cy="418000"/>
          </a:xfrm>
          <a:prstGeom prst="rect">
            <a:avLst/>
          </a:prstGeom>
          <a:noFill/>
          <a:ln>
            <a:noFill/>
          </a:ln>
        </p:spPr>
        <p:txBody>
          <a:bodyPr spcFirstLastPara="1" wrap="square" lIns="91425" tIns="91425" rIns="91425" bIns="91425" anchor="t" anchorCtr="0">
            <a:noAutofit/>
          </a:bodyPr>
          <a:lstStyle>
            <a:lvl1pPr lvl="0" algn="r">
              <a:buNone/>
              <a:defRPr sz="1733">
                <a:solidFill>
                  <a:schemeClr val="accent6"/>
                </a:solidFill>
                <a:latin typeface="Lato"/>
                <a:ea typeface="Lato"/>
                <a:cs typeface="Lato"/>
                <a:sym typeface="Lato"/>
              </a:defRPr>
            </a:lvl1pPr>
            <a:lvl2pPr lvl="1" algn="r">
              <a:buNone/>
              <a:defRPr sz="1733">
                <a:solidFill>
                  <a:schemeClr val="accent6"/>
                </a:solidFill>
                <a:latin typeface="Lato"/>
                <a:ea typeface="Lato"/>
                <a:cs typeface="Lato"/>
                <a:sym typeface="Lato"/>
              </a:defRPr>
            </a:lvl2pPr>
            <a:lvl3pPr lvl="2" algn="r">
              <a:buNone/>
              <a:defRPr sz="1733">
                <a:solidFill>
                  <a:schemeClr val="accent6"/>
                </a:solidFill>
                <a:latin typeface="Lato"/>
                <a:ea typeface="Lato"/>
                <a:cs typeface="Lato"/>
                <a:sym typeface="Lato"/>
              </a:defRPr>
            </a:lvl3pPr>
            <a:lvl4pPr lvl="3" algn="r">
              <a:buNone/>
              <a:defRPr sz="1733">
                <a:solidFill>
                  <a:schemeClr val="accent6"/>
                </a:solidFill>
                <a:latin typeface="Lato"/>
                <a:ea typeface="Lato"/>
                <a:cs typeface="Lato"/>
                <a:sym typeface="Lato"/>
              </a:defRPr>
            </a:lvl4pPr>
            <a:lvl5pPr lvl="4" algn="r">
              <a:buNone/>
              <a:defRPr sz="1733">
                <a:solidFill>
                  <a:schemeClr val="accent6"/>
                </a:solidFill>
                <a:latin typeface="Lato"/>
                <a:ea typeface="Lato"/>
                <a:cs typeface="Lato"/>
                <a:sym typeface="Lato"/>
              </a:defRPr>
            </a:lvl5pPr>
            <a:lvl6pPr lvl="5" algn="r">
              <a:buNone/>
              <a:defRPr sz="1733">
                <a:solidFill>
                  <a:schemeClr val="accent6"/>
                </a:solidFill>
                <a:latin typeface="Lato"/>
                <a:ea typeface="Lato"/>
                <a:cs typeface="Lato"/>
                <a:sym typeface="Lato"/>
              </a:defRPr>
            </a:lvl6pPr>
            <a:lvl7pPr lvl="6" algn="r">
              <a:buNone/>
              <a:defRPr sz="1733">
                <a:solidFill>
                  <a:schemeClr val="accent6"/>
                </a:solidFill>
                <a:latin typeface="Lato"/>
                <a:ea typeface="Lato"/>
                <a:cs typeface="Lato"/>
                <a:sym typeface="Lato"/>
              </a:defRPr>
            </a:lvl7pPr>
            <a:lvl8pPr lvl="7" algn="r">
              <a:buNone/>
              <a:defRPr sz="1733">
                <a:solidFill>
                  <a:schemeClr val="accent6"/>
                </a:solidFill>
                <a:latin typeface="Lato"/>
                <a:ea typeface="Lato"/>
                <a:cs typeface="Lato"/>
                <a:sym typeface="Lato"/>
              </a:defRPr>
            </a:lvl8pPr>
            <a:lvl9pPr lvl="8" algn="r">
              <a:buNone/>
              <a:defRPr sz="1733">
                <a:solidFill>
                  <a:schemeClr val="accent6"/>
                </a:solidFill>
                <a:latin typeface="Lato"/>
                <a:ea typeface="Lato"/>
                <a:cs typeface="Lato"/>
                <a:sym typeface="Lato"/>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50096014"/>
      </p:ext>
    </p:extLst>
  </p:cSld>
  <p:clrMap bg1="lt1" tx1="dk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9" r:id="rId8"/>
    <p:sldLayoutId id="2147483806" r:id="rId9"/>
  </p:sldLayoutIdLst>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hyperlink" Target="https://edudata.fldoe.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8.xml"/><Relationship Id="rId4" Type="http://schemas.openxmlformats.org/officeDocument/2006/relationships/image" Target="../media/image15.svg"/></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www.pexels.com/photo/background-book-stack-books-close-up-1148399/"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hyperlink" Target="https://pixabay.com/illustrations/stamp-save-the-date-red-memory-3047232/"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5312283" y="2200275"/>
            <a:ext cx="6592824" cy="1809750"/>
          </a:xfrm>
        </p:spPr>
        <p:txBody>
          <a:bodyPr>
            <a:normAutofit fontScale="90000"/>
          </a:bodyPr>
          <a:lstStyle/>
          <a:p>
            <a:r>
              <a:rPr lang="en-US" dirty="0"/>
              <a:t>Title I Annual Meeting</a:t>
            </a:r>
            <a:br>
              <a:rPr lang="en-US" dirty="0"/>
            </a:br>
            <a:r>
              <a:rPr lang="en-US" dirty="0"/>
              <a:t>2026-2027</a:t>
            </a:r>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a:xfrm>
            <a:off x="6985000" y="4091941"/>
            <a:ext cx="4805806" cy="2766060"/>
          </a:xfrm>
        </p:spPr>
        <p:txBody>
          <a:bodyPr vert="horz" lIns="91440" tIns="45720" rIns="91440" bIns="45720" rtlCol="0" anchor="t">
            <a:normAutofit/>
          </a:bodyPr>
          <a:lstStyle/>
          <a:p>
            <a:r>
              <a:rPr lang="en-US" sz="2000" b="1" dirty="0"/>
              <a:t>Otis A. Mason Elementary </a:t>
            </a:r>
          </a:p>
          <a:p>
            <a:r>
              <a:rPr lang="en-US" sz="2000" dirty="0"/>
              <a:t>Monique Keaton, Principal</a:t>
            </a:r>
          </a:p>
          <a:p>
            <a:r>
              <a:rPr lang="en-US" sz="2000" dirty="0"/>
              <a:t>Julie Hudson, Assistant Principal</a:t>
            </a:r>
          </a:p>
          <a:p>
            <a:r>
              <a:rPr lang="en-US" sz="2000" dirty="0"/>
              <a:t>Elizabeth Dailey, LEA/Assistant Principal</a:t>
            </a:r>
          </a:p>
          <a:p>
            <a:r>
              <a:rPr lang="en-US" sz="2000" dirty="0"/>
              <a:t>Danie Waler, Title I Parent Liaison</a:t>
            </a:r>
          </a:p>
          <a:p>
            <a:endParaRPr lang="en-US" sz="2000" dirty="0"/>
          </a:p>
          <a:p>
            <a:endParaRPr lang="en-US" sz="2000" dirty="0"/>
          </a:p>
        </p:txBody>
      </p:sp>
      <p:pic>
        <p:nvPicPr>
          <p:cNvPr id="1028" name="Picture 4" descr="DAL14-013176-01 SJCSD logo-4c">
            <a:extLst>
              <a:ext uri="{FF2B5EF4-FFF2-40B4-BE49-F238E27FC236}">
                <a16:creationId xmlns:a16="http://schemas.microsoft.com/office/drawing/2014/main" id="{E9EF445C-352D-B968-0315-96464A4A0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2736" y="3896818"/>
            <a:ext cx="2352915" cy="2172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lstStyle/>
          <a:p>
            <a:r>
              <a:rPr lang="en-US">
                <a:solidFill>
                  <a:srgbClr val="FFFFFF"/>
                </a:solidFill>
              </a:rPr>
              <a:t>Agenda</a:t>
            </a:r>
            <a:endParaRPr lang="en-US"/>
          </a:p>
        </p:txBody>
      </p:sp>
      <p:graphicFrame>
        <p:nvGraphicFramePr>
          <p:cNvPr id="8" name="Content Placeholder 2">
            <a:extLst>
              <a:ext uri="{FF2B5EF4-FFF2-40B4-BE49-F238E27FC236}">
                <a16:creationId xmlns:a16="http://schemas.microsoft.com/office/drawing/2014/main" id="{F04B4582-63AE-1A61-D036-D0D673F50035}"/>
              </a:ext>
            </a:extLst>
          </p:cNvPr>
          <p:cNvGraphicFramePr>
            <a:graphicFrameLocks noGrp="1"/>
          </p:cNvGraphicFramePr>
          <p:nvPr>
            <p:ph idx="1"/>
            <p:extLst>
              <p:ext uri="{D42A27DB-BD31-4B8C-83A1-F6EECF244321}">
                <p14:modId xmlns:p14="http://schemas.microsoft.com/office/powerpoint/2010/main" val="2415739828"/>
              </p:ext>
            </p:extLst>
          </p:nvPr>
        </p:nvGraphicFramePr>
        <p:xfrm>
          <a:off x="5788152" y="477520"/>
          <a:ext cx="5723128" cy="5878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78C8B647-084C-492D-A242-148BEA5B68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A4A2B84E-2163-44C1-99D0-6F162AEA82E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83E8-7155-49A7-93BD-56A1BACD9A78}"/>
              </a:ext>
            </a:extLst>
          </p:cNvPr>
          <p:cNvSpPr>
            <a:spLocks noGrp="1"/>
          </p:cNvSpPr>
          <p:nvPr>
            <p:ph type="title"/>
          </p:nvPr>
        </p:nvSpPr>
        <p:spPr>
          <a:xfrm>
            <a:off x="4422786" y="1397"/>
            <a:ext cx="3346428" cy="1143200"/>
          </a:xfrm>
        </p:spPr>
        <p:txBody>
          <a:bodyPr/>
          <a:lstStyle/>
          <a:p>
            <a:r>
              <a:rPr lang="en-US" sz="4000" b="1">
                <a:solidFill>
                  <a:schemeClr val="tx1">
                    <a:lumMod val="75000"/>
                  </a:schemeClr>
                </a:solidFill>
              </a:rPr>
              <a:t>About Title I</a:t>
            </a:r>
          </a:p>
        </p:txBody>
      </p:sp>
      <p:sp>
        <p:nvSpPr>
          <p:cNvPr id="3" name="Text Placeholder 2">
            <a:extLst>
              <a:ext uri="{FF2B5EF4-FFF2-40B4-BE49-F238E27FC236}">
                <a16:creationId xmlns:a16="http://schemas.microsoft.com/office/drawing/2014/main" id="{3BE8BAE2-8885-49CE-A641-743255227FFD}"/>
              </a:ext>
            </a:extLst>
          </p:cNvPr>
          <p:cNvSpPr>
            <a:spLocks noGrp="1"/>
          </p:cNvSpPr>
          <p:nvPr>
            <p:ph type="body" idx="1"/>
          </p:nvPr>
        </p:nvSpPr>
        <p:spPr>
          <a:xfrm>
            <a:off x="527541" y="1254844"/>
            <a:ext cx="5082771" cy="1588656"/>
          </a:xfrm>
        </p:spPr>
        <p:txBody>
          <a:bodyPr/>
          <a:lstStyle/>
          <a:p>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Title I is the largest </a:t>
            </a:r>
            <a:r>
              <a:rPr lang="en-US" sz="2400" b="1">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federal assistance </a:t>
            </a:r>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program for our nation’s schools.</a:t>
            </a:r>
          </a:p>
          <a:p>
            <a:endParaRPr lang="en-US" sz="2400"/>
          </a:p>
        </p:txBody>
      </p:sp>
      <p:sp>
        <p:nvSpPr>
          <p:cNvPr id="4" name="Text Placeholder 3">
            <a:extLst>
              <a:ext uri="{FF2B5EF4-FFF2-40B4-BE49-F238E27FC236}">
                <a16:creationId xmlns:a16="http://schemas.microsoft.com/office/drawing/2014/main" id="{FA417C2A-68EB-43B7-9D38-D53E8A6B8C5B}"/>
              </a:ext>
            </a:extLst>
          </p:cNvPr>
          <p:cNvSpPr>
            <a:spLocks noGrp="1"/>
          </p:cNvSpPr>
          <p:nvPr>
            <p:ph type="body" idx="2"/>
          </p:nvPr>
        </p:nvSpPr>
        <p:spPr>
          <a:xfrm>
            <a:off x="527540" y="2640069"/>
            <a:ext cx="5082771" cy="2105892"/>
          </a:xfrm>
        </p:spPr>
        <p:txBody>
          <a:bodyPr/>
          <a:lstStyle/>
          <a:p>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goal of Title I is to address the </a:t>
            </a:r>
            <a:r>
              <a:rPr lang="en-US" sz="2400" b="1">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academic needs</a:t>
            </a:r>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of students and to assist them in meeting their state’s academic standards.</a:t>
            </a:r>
          </a:p>
          <a:p>
            <a:endParaRPr lang="en-US" sz="2400"/>
          </a:p>
        </p:txBody>
      </p:sp>
      <p:sp>
        <p:nvSpPr>
          <p:cNvPr id="6" name="Slide Number Placeholder 5">
            <a:extLst>
              <a:ext uri="{FF2B5EF4-FFF2-40B4-BE49-F238E27FC236}">
                <a16:creationId xmlns:a16="http://schemas.microsoft.com/office/drawing/2014/main" id="{A6D36877-7BFC-4772-A5EC-75F7BE7D6BF6}"/>
              </a:ext>
            </a:extLst>
          </p:cNvPr>
          <p:cNvSpPr>
            <a:spLocks noGrp="1"/>
          </p:cNvSpPr>
          <p:nvPr>
            <p:ph type="sldNum" idx="12"/>
          </p:nvPr>
        </p:nvSpPr>
        <p:spPr/>
        <p:txBody>
          <a:bodyPr/>
          <a:lstStyle/>
          <a:p>
            <a:pPr defTabSz="1219170">
              <a:buClr>
                <a:srgbClr val="000000"/>
              </a:buClr>
            </a:pPr>
            <a:fld id="{00000000-1234-1234-1234-123412341234}" type="slidenum">
              <a:rPr lang="en" kern="0">
                <a:solidFill>
                  <a:srgbClr val="97ABBC"/>
                </a:solidFill>
              </a:rPr>
              <a:pPr defTabSz="1219170">
                <a:buClr>
                  <a:srgbClr val="000000"/>
                </a:buClr>
              </a:pPr>
              <a:t>3</a:t>
            </a:fld>
            <a:endParaRPr lang="en" kern="0">
              <a:solidFill>
                <a:srgbClr val="97ABBC"/>
              </a:solidFill>
            </a:endParaRPr>
          </a:p>
        </p:txBody>
      </p:sp>
      <p:pic>
        <p:nvPicPr>
          <p:cNvPr id="8" name="Picture 7" descr="Group of smiling children at school">
            <a:extLst>
              <a:ext uri="{FF2B5EF4-FFF2-40B4-BE49-F238E27FC236}">
                <a16:creationId xmlns:a16="http://schemas.microsoft.com/office/drawing/2014/main" id="{F78A8EC0-0705-93CE-940C-74C57BBCC4FD}"/>
              </a:ext>
            </a:extLst>
          </p:cNvPr>
          <p:cNvPicPr>
            <a:picLocks noChangeAspect="1"/>
          </p:cNvPicPr>
          <p:nvPr/>
        </p:nvPicPr>
        <p:blipFill>
          <a:blip r:embed="rId3"/>
          <a:stretch>
            <a:fillRect/>
          </a:stretch>
        </p:blipFill>
        <p:spPr>
          <a:xfrm>
            <a:off x="6573376" y="2113135"/>
            <a:ext cx="4734057" cy="3159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 Placeholder 4">
            <a:extLst>
              <a:ext uri="{FF2B5EF4-FFF2-40B4-BE49-F238E27FC236}">
                <a16:creationId xmlns:a16="http://schemas.microsoft.com/office/drawing/2014/main" id="{A2F023C4-CE17-EEAE-6C2D-A2F91B4ACF58}"/>
              </a:ext>
            </a:extLst>
          </p:cNvPr>
          <p:cNvSpPr txBox="1">
            <a:spLocks/>
          </p:cNvSpPr>
          <p:nvPr/>
        </p:nvSpPr>
        <p:spPr>
          <a:xfrm>
            <a:off x="527541" y="4391182"/>
            <a:ext cx="5091084" cy="12119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609585" marR="0" lvl="0" indent="-423323" algn="l" rtl="0">
              <a:lnSpc>
                <a:spcPct val="100000"/>
              </a:lnSpc>
              <a:spcBef>
                <a:spcPts val="800"/>
              </a:spcBef>
              <a:spcAft>
                <a:spcPts val="0"/>
              </a:spcAft>
              <a:buClr>
                <a:schemeClr val="accent6"/>
              </a:buClr>
              <a:buSzPts val="1400"/>
              <a:buFont typeface="Lato"/>
              <a:buChar char="▷"/>
              <a:defRPr sz="1867" b="0" i="0" u="none" strike="noStrike" cap="none">
                <a:solidFill>
                  <a:schemeClr val="dk1"/>
                </a:solidFill>
                <a:latin typeface="Lato"/>
                <a:ea typeface="Lato"/>
                <a:cs typeface="Lato"/>
                <a:sym typeface="Lato"/>
              </a:defRPr>
            </a:lvl1pPr>
            <a:lvl2pPr marL="1219170" marR="0" lvl="1"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2pPr>
            <a:lvl3pPr marL="1828754" marR="0" lvl="2"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3pPr>
            <a:lvl4pPr marL="2438339" marR="0" lvl="3"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4pPr>
            <a:lvl5pPr marL="3047924" marR="0" lvl="4"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5pPr>
            <a:lvl6pPr marL="3657509" marR="0" lvl="5"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6pPr>
            <a:lvl7pPr marL="4267093" marR="0" lvl="6"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7pPr>
            <a:lvl8pPr marL="4876678" marR="0" lvl="7"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8pPr>
            <a:lvl9pPr marL="5486263" marR="0" lvl="8" indent="-423323" algn="l" rtl="0">
              <a:lnSpc>
                <a:spcPct val="100000"/>
              </a:lnSpc>
              <a:spcBef>
                <a:spcPts val="0"/>
              </a:spcBef>
              <a:spcAft>
                <a:spcPts val="0"/>
              </a:spcAft>
              <a:buClr>
                <a:schemeClr val="dk1"/>
              </a:buClr>
              <a:buSzPts val="1400"/>
              <a:buFont typeface="Lato"/>
              <a:buChar char="■"/>
              <a:defRPr sz="1867" b="0" i="0" u="none" strike="noStrike" cap="none">
                <a:solidFill>
                  <a:schemeClr val="dk1"/>
                </a:solidFill>
                <a:latin typeface="Lato"/>
                <a:ea typeface="Lato"/>
                <a:cs typeface="Lato"/>
                <a:sym typeface="Lato"/>
              </a:defRPr>
            </a:lvl9pPr>
          </a:lstStyle>
          <a:p>
            <a:r>
              <a:rPr lang="en-US" sz="2400" kern="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program serves </a:t>
            </a:r>
            <a:r>
              <a:rPr lang="en-US" sz="2400" b="1" kern="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16</a:t>
            </a:r>
            <a:r>
              <a:rPr lang="en-US" sz="2400" kern="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schools in St. Johns County including eligible students in </a:t>
            </a:r>
            <a:r>
              <a:rPr lang="en-US" sz="2400" b="1" kern="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3</a:t>
            </a:r>
            <a:r>
              <a:rPr lang="en-US" sz="2400" kern="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non-public schools.</a:t>
            </a:r>
          </a:p>
          <a:p>
            <a:endParaRPr lang="en-US" sz="2400" kern="0"/>
          </a:p>
        </p:txBody>
      </p:sp>
    </p:spTree>
    <p:extLst>
      <p:ext uri="{BB962C8B-B14F-4D97-AF65-F5344CB8AC3E}">
        <p14:creationId xmlns:p14="http://schemas.microsoft.com/office/powerpoint/2010/main" val="2432820900"/>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39"/>
          <p:cNvSpPr txBox="1">
            <a:spLocks noGrp="1"/>
          </p:cNvSpPr>
          <p:nvPr>
            <p:ph type="title"/>
          </p:nvPr>
        </p:nvSpPr>
        <p:spPr>
          <a:xfrm>
            <a:off x="297749" y="123378"/>
            <a:ext cx="6044000" cy="1036303"/>
          </a:xfrm>
          <a:prstGeom prst="rect">
            <a:avLst/>
          </a:prstGeom>
        </p:spPr>
        <p:txBody>
          <a:bodyPr spcFirstLastPara="1" wrap="square" lIns="121900" tIns="121900" rIns="121900" bIns="121900" anchor="b" anchorCtr="0">
            <a:noAutofit/>
          </a:bodyPr>
          <a:lstStyle/>
          <a:p>
            <a:pPr lvl="0"/>
            <a:r>
              <a:rPr lang="en-US" sz="4000" b="1">
                <a:solidFill>
                  <a:schemeClr val="tx1"/>
                </a:solidFill>
              </a:rPr>
              <a:t>Title I Funding </a:t>
            </a:r>
            <a:endParaRPr sz="4000" b="1"/>
          </a:p>
        </p:txBody>
      </p:sp>
      <p:sp>
        <p:nvSpPr>
          <p:cNvPr id="429" name="Google Shape;429;p39"/>
          <p:cNvSpPr txBox="1">
            <a:spLocks noGrp="1"/>
          </p:cNvSpPr>
          <p:nvPr>
            <p:ph type="sldNum" idx="12"/>
          </p:nvPr>
        </p:nvSpPr>
        <p:spPr>
          <a:xfrm>
            <a:off x="11307433" y="6262577"/>
            <a:ext cx="731600" cy="418000"/>
          </a:xfrm>
          <a:prstGeom prst="rect">
            <a:avLst/>
          </a:prstGeom>
        </p:spPr>
        <p:txBody>
          <a:bodyPr spcFirstLastPara="1" wrap="square" lIns="121900" tIns="121900" rIns="121900" bIns="121900" anchor="t" anchorCtr="0">
            <a:noAutofit/>
          </a:bodyPr>
          <a:lstStyle/>
          <a:p>
            <a:pPr defTabSz="1219170">
              <a:buClr>
                <a:srgbClr val="000000"/>
              </a:buClr>
            </a:pPr>
            <a:fld id="{00000000-1234-1234-1234-123412341234}" type="slidenum">
              <a:rPr lang="en" kern="0">
                <a:solidFill>
                  <a:srgbClr val="97ABBC"/>
                </a:solidFill>
              </a:rPr>
              <a:pPr defTabSz="1219170">
                <a:buClr>
                  <a:srgbClr val="000000"/>
                </a:buClr>
              </a:pPr>
              <a:t>4</a:t>
            </a:fld>
            <a:endParaRPr kern="0">
              <a:solidFill>
                <a:srgbClr val="97ABBC"/>
              </a:solidFill>
            </a:endParaRPr>
          </a:p>
        </p:txBody>
      </p:sp>
      <p:sp>
        <p:nvSpPr>
          <p:cNvPr id="430" name="Google Shape;430;p39"/>
          <p:cNvSpPr/>
          <p:nvPr/>
        </p:nvSpPr>
        <p:spPr>
          <a:xfrm>
            <a:off x="0" y="2891988"/>
            <a:ext cx="12192000" cy="1348057"/>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228600" cap="flat" cmpd="sng">
            <a:solidFill>
              <a:schemeClr val="dk1"/>
            </a:solidFill>
            <a:prstDash val="solid"/>
            <a:miter lim="8000"/>
            <a:headEnd type="none" w="sm" len="sm"/>
            <a:tailEnd type="none" w="sm" len="sm"/>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431" name="Google Shape;431;p39"/>
          <p:cNvSpPr/>
          <p:nvPr/>
        </p:nvSpPr>
        <p:spPr>
          <a:xfrm>
            <a:off x="1191600" y="2928150"/>
            <a:ext cx="12192000" cy="1348057"/>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121900" tIns="60933" rIns="121900" bIns="60933" anchor="ctr" anchorCtr="0">
            <a:noAutofit/>
          </a:bodyPr>
          <a:lstStyle/>
          <a:p>
            <a:pPr defTabSz="1219170">
              <a:buClr>
                <a:srgbClr val="000000"/>
              </a:buClr>
            </a:pPr>
            <a:endParaRPr sz="2400" kern="0">
              <a:solidFill>
                <a:srgbClr val="FFFFFF"/>
              </a:solidFill>
              <a:latin typeface="Calibri"/>
              <a:ea typeface="Calibri"/>
              <a:cs typeface="Calibri"/>
              <a:sym typeface="Calibri"/>
            </a:endParaRPr>
          </a:p>
        </p:txBody>
      </p:sp>
      <p:sp>
        <p:nvSpPr>
          <p:cNvPr id="432" name="Google Shape;432;p39"/>
          <p:cNvSpPr/>
          <p:nvPr/>
        </p:nvSpPr>
        <p:spPr>
          <a:xfrm rot="8100000">
            <a:off x="3623784" y="2222296"/>
            <a:ext cx="446325" cy="446325"/>
          </a:xfrm>
          <a:prstGeom prst="teardrop">
            <a:avLst>
              <a:gd name="adj" fmla="val 100000"/>
            </a:avLst>
          </a:pr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3" name="Google Shape;433;p39"/>
          <p:cNvSpPr/>
          <p:nvPr/>
        </p:nvSpPr>
        <p:spPr>
          <a:xfrm>
            <a:off x="3731491" y="2365309"/>
            <a:ext cx="230909" cy="228656"/>
          </a:xfrm>
          <a:prstGeom prst="ellipse">
            <a:avLst/>
          </a:prstGeom>
          <a:solidFill>
            <a:schemeClr val="lt1"/>
          </a:solidFill>
          <a:ln>
            <a:noFill/>
          </a:ln>
        </p:spPr>
        <p:txBody>
          <a:bodyPr spcFirstLastPara="1" wrap="square" lIns="0" tIns="0" rIns="0" bIns="0" anchor="ctr" anchorCtr="0">
            <a:noAutofit/>
          </a:bodyPr>
          <a:lstStyle/>
          <a:p>
            <a:pPr algn="ctr" defTabSz="1219170">
              <a:buClr>
                <a:srgbClr val="000000"/>
              </a:buClr>
            </a:pPr>
            <a:r>
              <a:rPr lang="en" sz="1200" kern="0">
                <a:solidFill>
                  <a:srgbClr val="2185C5"/>
                </a:solidFill>
                <a:latin typeface="Lato"/>
                <a:ea typeface="Lato"/>
                <a:cs typeface="Lato"/>
                <a:sym typeface="Lato"/>
              </a:rPr>
              <a:t>1</a:t>
            </a:r>
            <a:endParaRPr sz="1200" kern="0">
              <a:solidFill>
                <a:srgbClr val="2185C5"/>
              </a:solidFill>
              <a:latin typeface="Lato"/>
              <a:ea typeface="Lato"/>
              <a:cs typeface="Lato"/>
              <a:sym typeface="Lato"/>
            </a:endParaRPr>
          </a:p>
        </p:txBody>
      </p:sp>
      <p:sp>
        <p:nvSpPr>
          <p:cNvPr id="434" name="Google Shape;434;p39"/>
          <p:cNvSpPr/>
          <p:nvPr/>
        </p:nvSpPr>
        <p:spPr>
          <a:xfrm rot="8100000">
            <a:off x="6339138" y="2123875"/>
            <a:ext cx="446325" cy="446325"/>
          </a:xfrm>
          <a:prstGeom prst="teardrop">
            <a:avLst>
              <a:gd name="adj" fmla="val 100000"/>
            </a:avLst>
          </a:pr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35" name="Google Shape;435;p39"/>
          <p:cNvSpPr/>
          <p:nvPr/>
        </p:nvSpPr>
        <p:spPr>
          <a:xfrm flipH="1">
            <a:off x="6428509" y="2243513"/>
            <a:ext cx="277092" cy="229511"/>
          </a:xfrm>
          <a:prstGeom prst="ellipse">
            <a:avLst/>
          </a:prstGeom>
          <a:solidFill>
            <a:schemeClr val="lt1"/>
          </a:solidFill>
          <a:ln>
            <a:noFill/>
          </a:ln>
        </p:spPr>
        <p:txBody>
          <a:bodyPr spcFirstLastPara="1" wrap="square" lIns="0" tIns="0" rIns="0" bIns="0" anchor="ctr" anchorCtr="0">
            <a:noAutofit/>
          </a:bodyPr>
          <a:lstStyle/>
          <a:p>
            <a:pPr algn="ctr" defTabSz="1219170">
              <a:buClr>
                <a:srgbClr val="000000"/>
              </a:buClr>
            </a:pPr>
            <a:r>
              <a:rPr lang="en" sz="1200" kern="0">
                <a:solidFill>
                  <a:srgbClr val="2185C5"/>
                </a:solidFill>
                <a:latin typeface="Lato"/>
                <a:ea typeface="Lato"/>
                <a:cs typeface="Lato"/>
                <a:sym typeface="Lato"/>
              </a:rPr>
              <a:t>3</a:t>
            </a:r>
            <a:endParaRPr sz="1200" kern="0">
              <a:solidFill>
                <a:srgbClr val="2185C5"/>
              </a:solidFill>
              <a:latin typeface="Lato"/>
              <a:ea typeface="Lato"/>
              <a:cs typeface="Lato"/>
              <a:sym typeface="Lato"/>
            </a:endParaRPr>
          </a:p>
        </p:txBody>
      </p:sp>
      <p:sp>
        <p:nvSpPr>
          <p:cNvPr id="436" name="Google Shape;436;p39"/>
          <p:cNvSpPr/>
          <p:nvPr/>
        </p:nvSpPr>
        <p:spPr>
          <a:xfrm rot="8100000">
            <a:off x="9043238" y="2158779"/>
            <a:ext cx="446325" cy="446325"/>
          </a:xfrm>
          <a:prstGeom prst="teardrop">
            <a:avLst>
              <a:gd name="adj" fmla="val 100000"/>
            </a:avLst>
          </a:pr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0" name="Google Shape;440;p39"/>
          <p:cNvSpPr/>
          <p:nvPr/>
        </p:nvSpPr>
        <p:spPr>
          <a:xfrm rot="-2700000">
            <a:off x="7827318" y="4739895"/>
            <a:ext cx="446325" cy="446325"/>
          </a:xfrm>
          <a:prstGeom prst="teardrop">
            <a:avLst>
              <a:gd name="adj" fmla="val 100000"/>
            </a:avLst>
          </a:pr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1" name="Google Shape;441;p39"/>
          <p:cNvSpPr/>
          <p:nvPr/>
        </p:nvSpPr>
        <p:spPr>
          <a:xfrm flipH="1">
            <a:off x="7961080" y="4859707"/>
            <a:ext cx="178800" cy="178800"/>
          </a:xfrm>
          <a:prstGeom prst="ellipse">
            <a:avLst/>
          </a:prstGeom>
          <a:solidFill>
            <a:schemeClr val="lt1"/>
          </a:solidFill>
          <a:ln>
            <a:noFill/>
          </a:ln>
        </p:spPr>
        <p:txBody>
          <a:bodyPr spcFirstLastPara="1" wrap="square" lIns="0" tIns="0" rIns="0" bIns="0" anchor="ctr" anchorCtr="0">
            <a:noAutofit/>
          </a:bodyPr>
          <a:lstStyle/>
          <a:p>
            <a:pPr algn="ctr" defTabSz="1219170">
              <a:buClr>
                <a:srgbClr val="000000"/>
              </a:buClr>
            </a:pPr>
            <a:endParaRPr sz="800" kern="0">
              <a:solidFill>
                <a:srgbClr val="2185C5"/>
              </a:solidFill>
              <a:latin typeface="Lato"/>
              <a:ea typeface="Lato"/>
              <a:cs typeface="Lato"/>
              <a:sym typeface="Lato"/>
            </a:endParaRPr>
          </a:p>
        </p:txBody>
      </p:sp>
      <p:sp>
        <p:nvSpPr>
          <p:cNvPr id="442" name="Google Shape;442;p39"/>
          <p:cNvSpPr/>
          <p:nvPr/>
        </p:nvSpPr>
        <p:spPr>
          <a:xfrm rot="-2700000">
            <a:off x="5031871" y="4652690"/>
            <a:ext cx="446325" cy="446325"/>
          </a:xfrm>
          <a:prstGeom prst="teardrop">
            <a:avLst>
              <a:gd name="adj" fmla="val 100000"/>
            </a:avLst>
          </a:pr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43" name="Google Shape;443;p39"/>
          <p:cNvSpPr/>
          <p:nvPr/>
        </p:nvSpPr>
        <p:spPr>
          <a:xfrm>
            <a:off x="5098016" y="4721108"/>
            <a:ext cx="314035" cy="309488"/>
          </a:xfrm>
          <a:prstGeom prst="ellipse">
            <a:avLst/>
          </a:prstGeom>
          <a:solidFill>
            <a:schemeClr val="lt1"/>
          </a:solidFill>
          <a:ln>
            <a:noFill/>
          </a:ln>
        </p:spPr>
        <p:txBody>
          <a:bodyPr spcFirstLastPara="1" wrap="square" lIns="0" tIns="0" rIns="0" bIns="0" anchor="ctr" anchorCtr="0">
            <a:noAutofit/>
          </a:bodyPr>
          <a:lstStyle/>
          <a:p>
            <a:pPr algn="ctr" defTabSz="1219170">
              <a:buClr>
                <a:srgbClr val="000000"/>
              </a:buClr>
            </a:pPr>
            <a:r>
              <a:rPr lang="en" sz="1200" kern="0">
                <a:solidFill>
                  <a:srgbClr val="2185C5"/>
                </a:solidFill>
                <a:latin typeface="Lato"/>
                <a:ea typeface="Lato"/>
                <a:cs typeface="Lato"/>
                <a:sym typeface="Lato"/>
              </a:rPr>
              <a:t>2</a:t>
            </a:r>
            <a:endParaRPr sz="1200" kern="0">
              <a:solidFill>
                <a:srgbClr val="2185C5"/>
              </a:solidFill>
              <a:latin typeface="Lato"/>
              <a:ea typeface="Lato"/>
              <a:cs typeface="Lato"/>
              <a:sym typeface="Lato"/>
            </a:endParaRPr>
          </a:p>
        </p:txBody>
      </p:sp>
      <p:sp>
        <p:nvSpPr>
          <p:cNvPr id="444" name="Google Shape;444;p39"/>
          <p:cNvSpPr txBox="1"/>
          <p:nvPr/>
        </p:nvSpPr>
        <p:spPr>
          <a:xfrm>
            <a:off x="3149971" y="1687029"/>
            <a:ext cx="1393948" cy="372647"/>
          </a:xfrm>
          <a:prstGeom prst="rect">
            <a:avLst/>
          </a:prstGeom>
          <a:noFill/>
          <a:ln>
            <a:noFill/>
          </a:ln>
        </p:spPr>
        <p:txBody>
          <a:bodyPr spcFirstLastPara="1" wrap="square" lIns="0" tIns="0" rIns="0" bIns="0" anchor="b" anchorCtr="0">
            <a:noAutofit/>
          </a:bodyPr>
          <a:lstStyle/>
          <a:p>
            <a:pPr algn="ctr" defTabSz="1219170">
              <a:buClr>
                <a:srgbClr val="000000"/>
              </a:buClr>
            </a:pPr>
            <a:r>
              <a:rPr lang="en-US" sz="1867" kern="0">
                <a:solidFill>
                  <a:srgbClr val="2185C5"/>
                </a:solidFill>
                <a:latin typeface="Lato"/>
                <a:ea typeface="Lato"/>
                <a:cs typeface="Lato"/>
                <a:sym typeface="Lato"/>
              </a:rPr>
              <a:t>Federal Government </a:t>
            </a:r>
            <a:endParaRPr sz="1867" kern="0">
              <a:solidFill>
                <a:srgbClr val="2185C5"/>
              </a:solidFill>
              <a:latin typeface="Lato"/>
              <a:ea typeface="Lato"/>
              <a:cs typeface="Lato"/>
              <a:sym typeface="Lato"/>
            </a:endParaRPr>
          </a:p>
        </p:txBody>
      </p:sp>
      <p:sp>
        <p:nvSpPr>
          <p:cNvPr id="445" name="Google Shape;445;p39"/>
          <p:cNvSpPr txBox="1"/>
          <p:nvPr/>
        </p:nvSpPr>
        <p:spPr>
          <a:xfrm>
            <a:off x="5704700" y="1301704"/>
            <a:ext cx="1715200" cy="711200"/>
          </a:xfrm>
          <a:prstGeom prst="rect">
            <a:avLst/>
          </a:prstGeom>
          <a:noFill/>
          <a:ln>
            <a:noFill/>
          </a:ln>
        </p:spPr>
        <p:txBody>
          <a:bodyPr spcFirstLastPara="1" wrap="square" lIns="0" tIns="0" rIns="0" bIns="0" anchor="b" anchorCtr="0">
            <a:noAutofit/>
          </a:bodyPr>
          <a:lstStyle/>
          <a:p>
            <a:pPr algn="ctr" defTabSz="1219170">
              <a:buClr>
                <a:srgbClr val="000000"/>
              </a:buClr>
            </a:pPr>
            <a:r>
              <a:rPr lang="en-US" sz="1867" kern="0">
                <a:solidFill>
                  <a:srgbClr val="2185C5"/>
                </a:solidFill>
                <a:latin typeface="Lato"/>
                <a:ea typeface="Lato"/>
                <a:cs typeface="Lato"/>
                <a:sym typeface="Lato"/>
              </a:rPr>
              <a:t>St. Johns County Schools</a:t>
            </a:r>
            <a:endParaRPr sz="1867" kern="0">
              <a:solidFill>
                <a:srgbClr val="2185C5"/>
              </a:solidFill>
              <a:latin typeface="Lato"/>
              <a:ea typeface="Lato"/>
              <a:cs typeface="Lato"/>
              <a:sym typeface="Lato"/>
            </a:endParaRPr>
          </a:p>
        </p:txBody>
      </p:sp>
      <p:sp>
        <p:nvSpPr>
          <p:cNvPr id="446" name="Google Shape;446;p39"/>
          <p:cNvSpPr txBox="1"/>
          <p:nvPr/>
        </p:nvSpPr>
        <p:spPr>
          <a:xfrm>
            <a:off x="8408799" y="1334255"/>
            <a:ext cx="1715200" cy="711200"/>
          </a:xfrm>
          <a:prstGeom prst="rect">
            <a:avLst/>
          </a:prstGeom>
          <a:noFill/>
          <a:ln>
            <a:noFill/>
          </a:ln>
        </p:spPr>
        <p:txBody>
          <a:bodyPr spcFirstLastPara="1" wrap="square" lIns="0" tIns="0" rIns="0" bIns="0" anchor="b" anchorCtr="0">
            <a:noAutofit/>
          </a:bodyPr>
          <a:lstStyle/>
          <a:p>
            <a:pPr algn="ctr" defTabSz="1219170">
              <a:buClr>
                <a:srgbClr val="000000"/>
              </a:buClr>
            </a:pPr>
            <a:r>
              <a:rPr lang="en-US" sz="1867" kern="0">
                <a:solidFill>
                  <a:srgbClr val="2185C5"/>
                </a:solidFill>
                <a:latin typeface="Lato"/>
                <a:ea typeface="Lato"/>
                <a:cs typeface="Lato"/>
                <a:sym typeface="Lato"/>
              </a:rPr>
              <a:t>Increased Student Achievement </a:t>
            </a:r>
            <a:endParaRPr sz="1867" kern="0">
              <a:solidFill>
                <a:srgbClr val="2185C5"/>
              </a:solidFill>
              <a:latin typeface="Lato"/>
              <a:ea typeface="Lato"/>
              <a:cs typeface="Lato"/>
              <a:sym typeface="Lato"/>
            </a:endParaRPr>
          </a:p>
        </p:txBody>
      </p:sp>
      <p:sp>
        <p:nvSpPr>
          <p:cNvPr id="447" name="Google Shape;447;p39"/>
          <p:cNvSpPr txBox="1"/>
          <p:nvPr/>
        </p:nvSpPr>
        <p:spPr>
          <a:xfrm>
            <a:off x="4490277" y="5278657"/>
            <a:ext cx="1715200" cy="711200"/>
          </a:xfrm>
          <a:prstGeom prst="rect">
            <a:avLst/>
          </a:prstGeom>
          <a:noFill/>
          <a:ln>
            <a:noFill/>
          </a:ln>
        </p:spPr>
        <p:txBody>
          <a:bodyPr spcFirstLastPara="1" wrap="square" lIns="0" tIns="0" rIns="0" bIns="0" anchor="t" anchorCtr="0">
            <a:noAutofit/>
          </a:bodyPr>
          <a:lstStyle/>
          <a:p>
            <a:pPr algn="ctr" defTabSz="1219170">
              <a:buClr>
                <a:srgbClr val="000000"/>
              </a:buClr>
            </a:pPr>
            <a:r>
              <a:rPr lang="en-US" sz="1867" kern="0">
                <a:solidFill>
                  <a:srgbClr val="2185C5"/>
                </a:solidFill>
                <a:latin typeface="Lato"/>
                <a:ea typeface="Lato"/>
                <a:cs typeface="Lato"/>
                <a:sym typeface="Lato"/>
              </a:rPr>
              <a:t>Florida Department of Education </a:t>
            </a:r>
            <a:endParaRPr sz="1867" kern="0">
              <a:solidFill>
                <a:srgbClr val="2185C5"/>
              </a:solidFill>
              <a:latin typeface="Lato"/>
              <a:ea typeface="Lato"/>
              <a:cs typeface="Lato"/>
              <a:sym typeface="Lato"/>
            </a:endParaRPr>
          </a:p>
        </p:txBody>
      </p:sp>
      <p:sp>
        <p:nvSpPr>
          <p:cNvPr id="448" name="Google Shape;448;p39"/>
          <p:cNvSpPr txBox="1"/>
          <p:nvPr/>
        </p:nvSpPr>
        <p:spPr>
          <a:xfrm>
            <a:off x="7207865" y="5282163"/>
            <a:ext cx="1715200" cy="711200"/>
          </a:xfrm>
          <a:prstGeom prst="rect">
            <a:avLst/>
          </a:prstGeom>
          <a:noFill/>
          <a:ln>
            <a:noFill/>
          </a:ln>
        </p:spPr>
        <p:txBody>
          <a:bodyPr spcFirstLastPara="1" wrap="square" lIns="0" tIns="0" rIns="0" bIns="0" anchor="t" anchorCtr="0">
            <a:noAutofit/>
          </a:bodyPr>
          <a:lstStyle/>
          <a:p>
            <a:pPr algn="ctr" defTabSz="1219170">
              <a:buClr>
                <a:srgbClr val="000000"/>
              </a:buClr>
            </a:pPr>
            <a:r>
              <a:rPr lang="en-US" sz="1850" b="1" kern="0">
                <a:solidFill>
                  <a:srgbClr val="2185C5"/>
                </a:solidFill>
                <a:latin typeface="Lato"/>
                <a:ea typeface="Lato"/>
                <a:cs typeface="Lato"/>
              </a:rPr>
              <a:t>Otis A. Mason Elementary</a:t>
            </a:r>
          </a:p>
        </p:txBody>
      </p:sp>
      <p:sp>
        <p:nvSpPr>
          <p:cNvPr id="2" name="Star: 5 Points 1">
            <a:extLst>
              <a:ext uri="{FF2B5EF4-FFF2-40B4-BE49-F238E27FC236}">
                <a16:creationId xmlns:a16="http://schemas.microsoft.com/office/drawing/2014/main" id="{F535D51E-BC7F-47AB-B7ED-A35A8CD84035}"/>
              </a:ext>
            </a:extLst>
          </p:cNvPr>
          <p:cNvSpPr/>
          <p:nvPr/>
        </p:nvSpPr>
        <p:spPr>
          <a:xfrm>
            <a:off x="9178654" y="2310968"/>
            <a:ext cx="175492" cy="196001"/>
          </a:xfrm>
          <a:prstGeom prst="star5">
            <a:avLst>
              <a:gd name="adj" fmla="val 22634"/>
              <a:gd name="hf" fmla="val 105146"/>
              <a:gd name="vf" fmla="val 11055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3" name="Rectangle 2">
            <a:extLst>
              <a:ext uri="{FF2B5EF4-FFF2-40B4-BE49-F238E27FC236}">
                <a16:creationId xmlns:a16="http://schemas.microsoft.com/office/drawing/2014/main" id="{79DC86F1-85B2-4EA9-9C4B-571BBFCE9211}"/>
              </a:ext>
            </a:extLst>
          </p:cNvPr>
          <p:cNvSpPr/>
          <p:nvPr/>
        </p:nvSpPr>
        <p:spPr>
          <a:xfrm>
            <a:off x="7918073" y="4805478"/>
            <a:ext cx="264816" cy="256545"/>
          </a:xfrm>
          <a:prstGeom prst="rect">
            <a:avLst/>
          </a:prstGeom>
        </p:spPr>
        <p:txBody>
          <a:bodyPr wrap="square">
            <a:spAutoFit/>
          </a:bodyPr>
          <a:lstStyle/>
          <a:p>
            <a:pPr algn="ctr" defTabSz="1219170">
              <a:buClr>
                <a:srgbClr val="000000"/>
              </a:buClr>
            </a:pPr>
            <a:r>
              <a:rPr lang="en" sz="1067" kern="0">
                <a:solidFill>
                  <a:srgbClr val="2185C5"/>
                </a:solidFill>
                <a:latin typeface="Lato"/>
                <a:ea typeface="Lato"/>
                <a:cs typeface="Lato"/>
                <a:sym typeface="Lato"/>
              </a:rPr>
              <a:t>4</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290457-2071-4F7C-9327-CE85A282B4D5}"/>
              </a:ext>
            </a:extLst>
          </p:cNvPr>
          <p:cNvSpPr>
            <a:spLocks noGrp="1"/>
          </p:cNvSpPr>
          <p:nvPr>
            <p:ph type="title"/>
          </p:nvPr>
        </p:nvSpPr>
        <p:spPr>
          <a:xfrm>
            <a:off x="539495" y="365124"/>
            <a:ext cx="10288925" cy="1325880"/>
          </a:xfrm>
        </p:spPr>
        <p:txBody>
          <a:bodyPr>
            <a:normAutofit/>
          </a:bodyPr>
          <a:lstStyle/>
          <a:p>
            <a:r>
              <a:rPr lang="en-US" altLang="en-US" sz="4400" b="1" dirty="0">
                <a:solidFill>
                  <a:schemeClr val="tx1">
                    <a:lumMod val="75000"/>
                  </a:schemeClr>
                </a:solidFill>
              </a:rPr>
              <a:t>Title I Supports </a:t>
            </a:r>
            <a:r>
              <a:rPr lang="en-US" altLang="en-US" b="1" dirty="0">
                <a:solidFill>
                  <a:schemeClr val="tx1">
                    <a:lumMod val="75000"/>
                  </a:schemeClr>
                </a:solidFill>
              </a:rPr>
              <a:t>Otis A. Mason Elementary </a:t>
            </a:r>
          </a:p>
        </p:txBody>
      </p:sp>
      <p:sp>
        <p:nvSpPr>
          <p:cNvPr id="5" name="Content Placeholder 4">
            <a:extLst>
              <a:ext uri="{FF2B5EF4-FFF2-40B4-BE49-F238E27FC236}">
                <a16:creationId xmlns:a16="http://schemas.microsoft.com/office/drawing/2014/main" id="{B67B1E24-2840-4BB0-AE5A-2320A01CB80F}"/>
              </a:ext>
            </a:extLst>
          </p:cNvPr>
          <p:cNvSpPr>
            <a:spLocks noGrp="1"/>
          </p:cNvSpPr>
          <p:nvPr>
            <p:ph idx="1"/>
          </p:nvPr>
        </p:nvSpPr>
        <p:spPr>
          <a:xfrm>
            <a:off x="334013" y="1589319"/>
            <a:ext cx="6387084" cy="4352544"/>
          </a:xfrm>
        </p:spPr>
        <p:txBody>
          <a:bodyPr vert="horz" lIns="91440" tIns="45720" rIns="91440" bIns="45720" rtlCol="0" anchor="t">
            <a:noAutofit/>
          </a:bodyPr>
          <a:lstStyle/>
          <a:p>
            <a:pPr marL="139700">
              <a:lnSpc>
                <a:spcPct val="100000"/>
              </a:lnSpc>
              <a:spcBef>
                <a:spcPts val="0"/>
              </a:spcBef>
              <a:buClr>
                <a:srgbClr val="000000"/>
              </a:buClr>
              <a:buSzPts val="1400"/>
              <a:defRPr/>
            </a:pPr>
            <a:r>
              <a:rPr lang="en-US" sz="2000" b="1" u="sng" dirty="0">
                <a:latin typeface="Nirmala UI Semilight"/>
                <a:ea typeface="Nirmala UI Semilight" panose="020B0402040204020203" pitchFamily="34" charset="0"/>
                <a:cs typeface="Nirmala UI Semilight"/>
              </a:rPr>
              <a:t>Additional supplemental personnel</a:t>
            </a:r>
            <a:endParaRPr lang="en-US" sz="2000" b="1" u="sng" dirty="0">
              <a:solidFill>
                <a:srgbClr val="000000"/>
              </a:solidFill>
              <a:latin typeface="Nirmala UI Semilight"/>
              <a:ea typeface="Nirmala UI Semilight" panose="020B0402040204020203" pitchFamily="34" charset="0"/>
              <a:cs typeface="Nirmala UI Semilight"/>
            </a:endParaRPr>
          </a:p>
          <a:p>
            <a:pPr marL="482600" indent="-342900">
              <a:lnSpc>
                <a:spcPct val="100000"/>
              </a:lnSpc>
              <a:spcBef>
                <a:spcPts val="0"/>
              </a:spcBef>
              <a:buSzPts val="1400"/>
              <a:buChar char="•"/>
              <a:defRPr/>
            </a:pPr>
            <a:r>
              <a:rPr lang="en-US" sz="2000" b="1" dirty="0">
                <a:latin typeface="Nirmala UI Semilight"/>
                <a:ea typeface="Nirmala UI Semilight" panose="020B0402040204020203" pitchFamily="34" charset="0"/>
                <a:cs typeface="Nirmala UI Semilight"/>
              </a:rPr>
              <a:t>Additional Teachers to reduce class size</a:t>
            </a:r>
          </a:p>
          <a:p>
            <a:pPr marL="482600" indent="-342900">
              <a:lnSpc>
                <a:spcPct val="100000"/>
              </a:lnSpc>
              <a:spcBef>
                <a:spcPts val="0"/>
              </a:spcBef>
              <a:buSzPts val="1400"/>
              <a:buChar char="•"/>
              <a:defRPr/>
            </a:pPr>
            <a:r>
              <a:rPr lang="en-US" sz="2000" b="1" dirty="0">
                <a:latin typeface="Nirmala UI Semilight"/>
                <a:ea typeface="Nirmala UI Semilight" panose="020B0402040204020203" pitchFamily="34" charset="0"/>
                <a:cs typeface="Nirmala UI Semilight"/>
              </a:rPr>
              <a:t>Supplies</a:t>
            </a:r>
          </a:p>
          <a:p>
            <a:pPr marL="482600" indent="-342900">
              <a:lnSpc>
                <a:spcPct val="100000"/>
              </a:lnSpc>
              <a:spcBef>
                <a:spcPts val="0"/>
              </a:spcBef>
              <a:buSzPts val="1400"/>
              <a:buFont typeface="Arial" panose="020B0604020202020204" pitchFamily="34" charset="0"/>
              <a:buChar char="•"/>
              <a:defRPr/>
            </a:pPr>
            <a:r>
              <a:rPr lang="en-US" sz="2000" b="1" dirty="0">
                <a:latin typeface="Nirmala UI Semilight"/>
                <a:ea typeface="Nirmala UI Semilight" panose="020B0402040204020203" pitchFamily="34" charset="0"/>
                <a:cs typeface="Nirmala UI Semilight"/>
              </a:rPr>
              <a:t>Snacks</a:t>
            </a:r>
          </a:p>
          <a:p>
            <a:pPr marL="482600" indent="-342900">
              <a:lnSpc>
                <a:spcPct val="100000"/>
              </a:lnSpc>
              <a:spcBef>
                <a:spcPts val="0"/>
              </a:spcBef>
              <a:buSzPts val="1400"/>
              <a:buFont typeface="Arial" panose="020B0604020202020204" pitchFamily="34" charset="0"/>
              <a:buChar char="•"/>
              <a:defRPr/>
            </a:pPr>
            <a:r>
              <a:rPr lang="en-US" sz="2000" b="1" dirty="0">
                <a:latin typeface="Nirmala UI Semilight"/>
                <a:ea typeface="Nirmala UI Semilight" panose="020B0402040204020203" pitchFamily="34" charset="0"/>
                <a:cs typeface="Nirmala UI Semilight"/>
              </a:rPr>
              <a:t>Parent Liaison </a:t>
            </a:r>
          </a:p>
          <a:p>
            <a:pPr marL="482600" indent="-342900">
              <a:lnSpc>
                <a:spcPct val="100000"/>
              </a:lnSpc>
              <a:spcBef>
                <a:spcPts val="0"/>
              </a:spcBef>
              <a:buSzPts val="1400"/>
              <a:buFont typeface="Arial" panose="020B0604020202020204" pitchFamily="34" charset="0"/>
              <a:buChar char="•"/>
              <a:defRPr/>
            </a:pPr>
            <a:r>
              <a:rPr lang="en-US" sz="2000" b="1" dirty="0">
                <a:latin typeface="Nirmala UI Semilight"/>
                <a:ea typeface="Nirmala UI Semilight" panose="020B0402040204020203" pitchFamily="34" charset="0"/>
                <a:cs typeface="Nirmala UI Semilight"/>
              </a:rPr>
              <a:t>Tutors</a:t>
            </a:r>
          </a:p>
          <a:p>
            <a:pPr marL="482600" indent="-342900">
              <a:lnSpc>
                <a:spcPct val="100000"/>
              </a:lnSpc>
              <a:spcBef>
                <a:spcPts val="0"/>
              </a:spcBef>
              <a:buSzPts val="1400"/>
              <a:buFont typeface="Arial" panose="020B0604020202020204" pitchFamily="34" charset="0"/>
              <a:buChar char="•"/>
              <a:defRPr/>
            </a:pPr>
            <a:r>
              <a:rPr lang="en-US" sz="2000" b="1" dirty="0">
                <a:latin typeface="Nirmala UI Semilight"/>
                <a:ea typeface="Nirmala UI Semilight" panose="020B0402040204020203" pitchFamily="34" charset="0"/>
                <a:cs typeface="Nirmala UI Semilight"/>
              </a:rPr>
              <a:t>Camps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000" b="1" u="sng" dirty="0">
                <a:latin typeface="Nirmala UI Semilight" panose="020B0402040204020203" pitchFamily="34" charset="0"/>
                <a:ea typeface="Nirmala UI Semilight" panose="020B0402040204020203" pitchFamily="34" charset="0"/>
                <a:cs typeface="Nirmala UI Semilight" panose="020B0402040204020203" pitchFamily="34" charset="0"/>
              </a:rPr>
              <a:t>Parent and Family Engagement Opportunities </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Raise Craze!</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Trunk or Treat, October 23</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Night of the Arts</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Bookfairs</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Choral Performances</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Data Chats</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Spirit Nights</a:t>
            </a:r>
          </a:p>
          <a:p>
            <a:pPr marL="482600" marR="0" lvl="0" indent="-3429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sz="2000" b="1" dirty="0">
                <a:latin typeface="Nirmala UI Semilight" panose="020B0402040204020203" pitchFamily="34" charset="0"/>
                <a:ea typeface="Nirmala UI Semilight" panose="020B0402040204020203" pitchFamily="34" charset="0"/>
                <a:cs typeface="Nirmala UI Semilight" panose="020B0402040204020203" pitchFamily="34" charset="0"/>
              </a:rPr>
              <a:t>And So Much More!</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2000"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US" sz="2000" dirty="0"/>
          </a:p>
        </p:txBody>
      </p:sp>
      <p:pic>
        <p:nvPicPr>
          <p:cNvPr id="11" name="Picture Placeholder 10" descr="boy looking at map on the wall">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rotWithShape="1">
          <a:blip r:embed="rId2"/>
          <a:srcRect t="72" b="72"/>
          <a:stretch/>
        </p:blipFill>
        <p:spPr>
          <a:xfrm>
            <a:off x="8153400" y="1865953"/>
            <a:ext cx="2207046" cy="2204178"/>
          </a:xfrm>
        </p:spPr>
      </p:pic>
      <p:pic>
        <p:nvPicPr>
          <p:cNvPr id="13" name="Picture Placeholder 12" descr="boy playing with space ship toys">
            <a:extLst>
              <a:ext uri="{FF2B5EF4-FFF2-40B4-BE49-F238E27FC236}">
                <a16:creationId xmlns:a16="http://schemas.microsoft.com/office/drawing/2014/main" id="{D624A4F8-65E3-4A17-A439-FE80714CDE5A}"/>
              </a:ext>
            </a:extLst>
          </p:cNvPr>
          <p:cNvPicPr>
            <a:picLocks noGrp="1" noChangeAspect="1"/>
          </p:cNvPicPr>
          <p:nvPr>
            <p:ph type="pic" sz="quarter" idx="14"/>
          </p:nvPr>
        </p:nvPicPr>
        <p:blipFill rotWithShape="1">
          <a:blip r:embed="rId3"/>
          <a:srcRect/>
          <a:stretch/>
        </p:blipFill>
        <p:spPr>
          <a:xfrm>
            <a:off x="8856907" y="3081362"/>
            <a:ext cx="3096807" cy="3096807"/>
          </a:xfrm>
        </p:spPr>
      </p:pic>
      <p:sp>
        <p:nvSpPr>
          <p:cNvPr id="15" name="Footer Placeholder 14">
            <a:extLst>
              <a:ext uri="{FF2B5EF4-FFF2-40B4-BE49-F238E27FC236}">
                <a16:creationId xmlns:a16="http://schemas.microsoft.com/office/drawing/2014/main" id="{96B342A5-1683-4650-BB07-B98D8B23C1F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Presentation Title</a:t>
            </a:r>
          </a:p>
        </p:txBody>
      </p:sp>
      <p:sp>
        <p:nvSpPr>
          <p:cNvPr id="16" name="Slide Number Placeholder 15">
            <a:extLst>
              <a:ext uri="{FF2B5EF4-FFF2-40B4-BE49-F238E27FC236}">
                <a16:creationId xmlns:a16="http://schemas.microsoft.com/office/drawing/2014/main" id="{46EEA4F1-5FA3-4EBF-97F1-DF392077DB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193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8"/>
          <p:cNvSpPr txBox="1">
            <a:spLocks noGrp="1"/>
          </p:cNvSpPr>
          <p:nvPr>
            <p:ph type="title"/>
          </p:nvPr>
        </p:nvSpPr>
        <p:spPr>
          <a:xfrm>
            <a:off x="420800" y="271895"/>
            <a:ext cx="8616800" cy="1143200"/>
          </a:xfrm>
          <a:prstGeom prst="rect">
            <a:avLst/>
          </a:prstGeom>
        </p:spPr>
        <p:txBody>
          <a:bodyPr spcFirstLastPara="1" vert="horz" wrap="square" lIns="121900" tIns="121900" rIns="121900" bIns="121900" rtlCol="0" anchor="b" anchorCtr="0">
            <a:noAutofit/>
          </a:bodyPr>
          <a:lstStyle/>
          <a:p>
            <a:r>
              <a:rPr lang="en-US" b="1">
                <a:solidFill>
                  <a:schemeClr val="tx1"/>
                </a:solidFill>
              </a:rPr>
              <a:t>Title I Schoolwide Planning</a:t>
            </a:r>
            <a:endParaRPr b="1">
              <a:solidFill>
                <a:schemeClr val="tx1"/>
              </a:solidFill>
            </a:endParaRPr>
          </a:p>
        </p:txBody>
      </p:sp>
      <p:grpSp>
        <p:nvGrpSpPr>
          <p:cNvPr id="243" name="Google Shape;243;p28"/>
          <p:cNvGrpSpPr/>
          <p:nvPr/>
        </p:nvGrpSpPr>
        <p:grpSpPr>
          <a:xfrm>
            <a:off x="7509756" y="2669417"/>
            <a:ext cx="4407600" cy="3483051"/>
            <a:chOff x="5632317" y="1189775"/>
            <a:chExt cx="3305700" cy="3483050"/>
          </a:xfrm>
        </p:grpSpPr>
        <p:sp>
          <p:nvSpPr>
            <p:cNvPr id="244" name="Google Shape;244;p28"/>
            <p:cNvSpPr/>
            <p:nvPr/>
          </p:nvSpPr>
          <p:spPr>
            <a:xfrm>
              <a:off x="5632317" y="1189775"/>
              <a:ext cx="3305700" cy="669000"/>
            </a:xfrm>
            <a:prstGeom prst="chevron">
              <a:avLst>
                <a:gd name="adj" fmla="val 50000"/>
              </a:avLst>
            </a:prstGeom>
            <a:solidFill>
              <a:schemeClr val="accent3"/>
            </a:solidFill>
            <a:ln>
              <a:noFill/>
            </a:ln>
          </p:spPr>
          <p:txBody>
            <a:bodyPr spcFirstLastPara="1" wrap="square" lIns="121900" tIns="121900" rIns="121900" bIns="121900" anchor="ctr" anchorCtr="0">
              <a:noAutofit/>
            </a:bodyPr>
            <a:lstStyle/>
            <a:p>
              <a:pPr algn="ctr">
                <a:buSzPts val="1100"/>
              </a:pPr>
              <a:r>
                <a:rPr lang="en" sz="3200">
                  <a:solidFill>
                    <a:schemeClr val="lt1"/>
                  </a:solidFill>
                  <a:latin typeface="Raleway"/>
                  <a:ea typeface="Raleway"/>
                  <a:cs typeface="Raleway"/>
                  <a:sym typeface="Raleway"/>
                </a:rPr>
                <a:t>Last</a:t>
              </a:r>
              <a:endParaRPr sz="2400">
                <a:solidFill>
                  <a:schemeClr val="lt1"/>
                </a:solidFill>
                <a:latin typeface="Lato"/>
                <a:ea typeface="Lato"/>
                <a:cs typeface="Lato"/>
                <a:sym typeface="Lato"/>
              </a:endParaRPr>
            </a:p>
          </p:txBody>
        </p:sp>
        <p:sp>
          <p:nvSpPr>
            <p:cNvPr id="245" name="Google Shape;245;p28"/>
            <p:cNvSpPr txBox="1"/>
            <p:nvPr/>
          </p:nvSpPr>
          <p:spPr>
            <a:xfrm>
              <a:off x="6167062" y="2000859"/>
              <a:ext cx="2236201" cy="2671966"/>
            </a:xfrm>
            <a:prstGeom prst="rect">
              <a:avLst/>
            </a:prstGeom>
            <a:noFill/>
            <a:ln>
              <a:noFill/>
            </a:ln>
          </p:spPr>
          <p:txBody>
            <a:bodyPr spcFirstLastPara="1" wrap="square" lIns="121900" tIns="121900" rIns="121900" bIns="121900" anchor="t" anchorCtr="0">
              <a:noAutofit/>
            </a:bodyPr>
            <a:lstStyle/>
            <a:p>
              <a:pPr>
                <a:lnSpc>
                  <a:spcPct val="115000"/>
                </a:lnSpc>
                <a:buClr>
                  <a:schemeClr val="dk1"/>
                </a:buClr>
                <a:buSzPts val="1100"/>
              </a:pPr>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All Title I schools must document that parents are involved in the schoolwide planning process.</a:t>
              </a:r>
            </a:p>
            <a:p>
              <a:pPr>
                <a:lnSpc>
                  <a:spcPct val="115000"/>
                </a:lnSpc>
                <a:buClr>
                  <a:schemeClr val="dk1"/>
                </a:buClr>
                <a:buSzPts val="1100"/>
              </a:pPr>
              <a:endParaRPr sz="1600">
                <a:solidFill>
                  <a:schemeClr val="dk1"/>
                </a:solidFill>
                <a:latin typeface="Lato"/>
                <a:ea typeface="Lato"/>
                <a:cs typeface="Lato"/>
                <a:sym typeface="Lato"/>
              </a:endParaRPr>
            </a:p>
          </p:txBody>
        </p:sp>
      </p:grpSp>
      <p:grpSp>
        <p:nvGrpSpPr>
          <p:cNvPr id="246" name="Google Shape;246;p28"/>
          <p:cNvGrpSpPr/>
          <p:nvPr/>
        </p:nvGrpSpPr>
        <p:grpSpPr>
          <a:xfrm>
            <a:off x="0" y="2669633"/>
            <a:ext cx="4729200" cy="3482836"/>
            <a:chOff x="0" y="1189989"/>
            <a:chExt cx="3546900" cy="3482836"/>
          </a:xfrm>
        </p:grpSpPr>
        <p:sp>
          <p:nvSpPr>
            <p:cNvPr id="247" name="Google Shape;247;p28"/>
            <p:cNvSpPr/>
            <p:nvPr/>
          </p:nvSpPr>
          <p:spPr>
            <a:xfrm>
              <a:off x="0" y="1189989"/>
              <a:ext cx="3546900" cy="669000"/>
            </a:xfrm>
            <a:prstGeom prst="homePlate">
              <a:avLst>
                <a:gd name="adj" fmla="val 50000"/>
              </a:avLst>
            </a:prstGeom>
            <a:solidFill>
              <a:schemeClr val="accent2"/>
            </a:solidFill>
            <a:ln>
              <a:noFill/>
            </a:ln>
          </p:spPr>
          <p:txBody>
            <a:bodyPr spcFirstLastPara="1" wrap="square" lIns="121900" tIns="121900" rIns="121900" bIns="121900" anchor="ctr" anchorCtr="0">
              <a:noAutofit/>
            </a:bodyPr>
            <a:lstStyle/>
            <a:p>
              <a:pPr algn="ctr">
                <a:buSzPts val="1100"/>
              </a:pPr>
              <a:r>
                <a:rPr lang="en" sz="3200">
                  <a:solidFill>
                    <a:schemeClr val="lt1"/>
                  </a:solidFill>
                  <a:latin typeface="Raleway"/>
                  <a:ea typeface="Raleway"/>
                  <a:cs typeface="Raleway"/>
                  <a:sym typeface="Raleway"/>
                </a:rPr>
                <a:t>First</a:t>
              </a:r>
              <a:endParaRPr sz="3200">
                <a:solidFill>
                  <a:schemeClr val="lt1"/>
                </a:solidFill>
                <a:latin typeface="Raleway"/>
                <a:ea typeface="Raleway"/>
                <a:cs typeface="Raleway"/>
                <a:sym typeface="Raleway"/>
              </a:endParaRPr>
            </a:p>
          </p:txBody>
        </p:sp>
        <p:sp>
          <p:nvSpPr>
            <p:cNvPr id="248" name="Google Shape;248;p28"/>
            <p:cNvSpPr txBox="1"/>
            <p:nvPr/>
          </p:nvSpPr>
          <p:spPr>
            <a:xfrm>
              <a:off x="655361" y="2057125"/>
              <a:ext cx="2236200" cy="2615700"/>
            </a:xfrm>
            <a:prstGeom prst="rect">
              <a:avLst/>
            </a:prstGeom>
            <a:noFill/>
            <a:ln>
              <a:noFill/>
            </a:ln>
          </p:spPr>
          <p:txBody>
            <a:bodyPr spcFirstLastPara="1" wrap="square" lIns="121900" tIns="121900" rIns="121900" bIns="121900" anchor="t" anchorCtr="0">
              <a:noAutofit/>
            </a:bodyPr>
            <a:lstStyle/>
            <a:p>
              <a:pPr>
                <a:lnSpc>
                  <a:spcPct val="115000"/>
                </a:lnSpc>
              </a:pPr>
              <a:endParaRPr lang="en-US" sz="2133">
                <a:solidFill>
                  <a:schemeClr val="dk1"/>
                </a:solidFill>
                <a:latin typeface="Lato"/>
                <a:ea typeface="Lato"/>
                <a:cs typeface="Lato"/>
                <a:sym typeface="Lato"/>
              </a:endParaRPr>
            </a:p>
          </p:txBody>
        </p:sp>
      </p:grpSp>
      <p:grpSp>
        <p:nvGrpSpPr>
          <p:cNvPr id="249" name="Google Shape;249;p28"/>
          <p:cNvGrpSpPr/>
          <p:nvPr/>
        </p:nvGrpSpPr>
        <p:grpSpPr>
          <a:xfrm>
            <a:off x="3925605" y="2669417"/>
            <a:ext cx="4407600" cy="3539315"/>
            <a:chOff x="2944204" y="1189775"/>
            <a:chExt cx="3305700" cy="3539314"/>
          </a:xfrm>
        </p:grpSpPr>
        <p:sp>
          <p:nvSpPr>
            <p:cNvPr id="250" name="Google Shape;250;p28"/>
            <p:cNvSpPr/>
            <p:nvPr/>
          </p:nvSpPr>
          <p:spPr>
            <a:xfrm>
              <a:off x="2944204" y="1189775"/>
              <a:ext cx="3305700" cy="669000"/>
            </a:xfrm>
            <a:prstGeom prst="chevron">
              <a:avLst>
                <a:gd name="adj" fmla="val 50000"/>
              </a:avLst>
            </a:prstGeom>
            <a:solidFill>
              <a:schemeClr val="accent1"/>
            </a:solidFill>
            <a:ln>
              <a:noFill/>
            </a:ln>
          </p:spPr>
          <p:txBody>
            <a:bodyPr spcFirstLastPara="1" wrap="square" lIns="121900" tIns="121900" rIns="121900" bIns="121900" anchor="ctr" anchorCtr="0">
              <a:noAutofit/>
            </a:bodyPr>
            <a:lstStyle/>
            <a:p>
              <a:pPr algn="ctr">
                <a:buSzPts val="1100"/>
              </a:pPr>
              <a:r>
                <a:rPr lang="en" sz="3200">
                  <a:solidFill>
                    <a:schemeClr val="lt1"/>
                  </a:solidFill>
                  <a:latin typeface="Raleway"/>
                  <a:ea typeface="Raleway"/>
                  <a:cs typeface="Raleway"/>
                  <a:sym typeface="Raleway"/>
                </a:rPr>
                <a:t>Second</a:t>
              </a:r>
              <a:endParaRPr sz="2400">
                <a:solidFill>
                  <a:schemeClr val="lt1"/>
                </a:solidFill>
                <a:latin typeface="Lato"/>
                <a:ea typeface="Lato"/>
                <a:cs typeface="Lato"/>
                <a:sym typeface="Lato"/>
              </a:endParaRPr>
            </a:p>
          </p:txBody>
        </p:sp>
        <p:sp>
          <p:nvSpPr>
            <p:cNvPr id="251" name="Google Shape;251;p28"/>
            <p:cNvSpPr txBox="1"/>
            <p:nvPr/>
          </p:nvSpPr>
          <p:spPr>
            <a:xfrm>
              <a:off x="3366425" y="2000859"/>
              <a:ext cx="2325773" cy="2728230"/>
            </a:xfrm>
            <a:prstGeom prst="rect">
              <a:avLst/>
            </a:prstGeom>
            <a:noFill/>
            <a:ln>
              <a:noFill/>
            </a:ln>
          </p:spPr>
          <p:txBody>
            <a:bodyPr spcFirstLastPara="1" wrap="square" lIns="121900" tIns="121900" rIns="121900" bIns="121900" anchor="t" anchorCtr="0">
              <a:noAutofit/>
            </a:bodyPr>
            <a:lstStyle/>
            <a:p>
              <a:pPr>
                <a:lnSpc>
                  <a:spcPct val="115000"/>
                </a:lnSpc>
                <a:buClr>
                  <a:schemeClr val="dk1"/>
                </a:buClr>
                <a:buSzPts val="1100"/>
              </a:pPr>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Attend meetings/trainings and complete surveys to provide input on Title I funding.</a:t>
              </a:r>
            </a:p>
            <a:p>
              <a:pPr>
                <a:lnSpc>
                  <a:spcPct val="115000"/>
                </a:lnSpc>
                <a:buClr>
                  <a:schemeClr val="dk1"/>
                </a:buClr>
                <a:buSzPts val="1100"/>
              </a:pPr>
              <a:endParaRPr sz="1600">
                <a:solidFill>
                  <a:schemeClr val="dk1"/>
                </a:solidFill>
                <a:latin typeface="Lato"/>
                <a:ea typeface="Lato"/>
                <a:cs typeface="Lato"/>
                <a:sym typeface="Lato"/>
              </a:endParaRPr>
            </a:p>
          </p:txBody>
        </p:sp>
      </p:grpSp>
      <p:sp>
        <p:nvSpPr>
          <p:cNvPr id="252" name="Google Shape;252;p28"/>
          <p:cNvSpPr txBox="1">
            <a:spLocks noGrp="1"/>
          </p:cNvSpPr>
          <p:nvPr>
            <p:ph type="sldNum" idx="12"/>
          </p:nvPr>
        </p:nvSpPr>
        <p:spPr>
          <a:xfrm>
            <a:off x="11307433" y="6262577"/>
            <a:ext cx="731600" cy="418000"/>
          </a:xfrm>
          <a:prstGeom prst="rect">
            <a:avLst/>
          </a:prstGeom>
        </p:spPr>
        <p:txBody>
          <a:bodyPr spcFirstLastPara="1" vert="horz" wrap="square" lIns="121900" tIns="121900" rIns="121900" bIns="121900" rtlCol="0" anchor="t" anchorCtr="0">
            <a:noAutofit/>
          </a:bodyPr>
          <a:lstStyle/>
          <a:p>
            <a:fld id="{00000000-1234-1234-1234-123412341234}" type="slidenum">
              <a:rPr lang="en"/>
              <a:pPr/>
              <a:t>6</a:t>
            </a:fld>
            <a:endParaRPr/>
          </a:p>
        </p:txBody>
      </p:sp>
      <p:sp>
        <p:nvSpPr>
          <p:cNvPr id="3" name="Rectangle 2">
            <a:extLst>
              <a:ext uri="{FF2B5EF4-FFF2-40B4-BE49-F238E27FC236}">
                <a16:creationId xmlns:a16="http://schemas.microsoft.com/office/drawing/2014/main" id="{E226A15A-AB8B-461E-B4CC-2F680DF8B07A}"/>
              </a:ext>
            </a:extLst>
          </p:cNvPr>
          <p:cNvSpPr/>
          <p:nvPr/>
        </p:nvSpPr>
        <p:spPr>
          <a:xfrm>
            <a:off x="1134705" y="3539117"/>
            <a:ext cx="2663815" cy="3046988"/>
          </a:xfrm>
          <a:prstGeom prst="rect">
            <a:avLst/>
          </a:prstGeom>
        </p:spPr>
        <p:txBody>
          <a:bodyPr wrap="square">
            <a:spAutoFit/>
          </a:bodyPr>
          <a:lstStyle/>
          <a:p>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Input from school, family, and community members determine how Title I funds are used based on a needs assessment. </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4BF7F-0F86-4770-8EC3-BD7132C90940}"/>
              </a:ext>
            </a:extLst>
          </p:cNvPr>
          <p:cNvSpPr>
            <a:spLocks noGrp="1"/>
          </p:cNvSpPr>
          <p:nvPr>
            <p:ph type="title"/>
          </p:nvPr>
        </p:nvSpPr>
        <p:spPr>
          <a:xfrm>
            <a:off x="2002931" y="-101509"/>
            <a:ext cx="8616800" cy="1143200"/>
          </a:xfrm>
        </p:spPr>
        <p:txBody>
          <a:bodyPr/>
          <a:lstStyle/>
          <a:p>
            <a:pPr algn="ctr"/>
            <a:r>
              <a:rPr lang="en-US" altLang="en-US" sz="4000" b="1"/>
              <a:t>Working Together for Student Success</a:t>
            </a:r>
            <a:endParaRPr lang="en-US" sz="4000" b="1"/>
          </a:p>
        </p:txBody>
      </p:sp>
      <p:sp>
        <p:nvSpPr>
          <p:cNvPr id="3" name="Text Placeholder 2">
            <a:extLst>
              <a:ext uri="{FF2B5EF4-FFF2-40B4-BE49-F238E27FC236}">
                <a16:creationId xmlns:a16="http://schemas.microsoft.com/office/drawing/2014/main" id="{4047A87B-31D1-4724-B5AD-5EDCF2E67038}"/>
              </a:ext>
            </a:extLst>
          </p:cNvPr>
          <p:cNvSpPr>
            <a:spLocks noGrp="1"/>
          </p:cNvSpPr>
          <p:nvPr>
            <p:ph type="body" idx="1"/>
          </p:nvPr>
        </p:nvSpPr>
        <p:spPr>
          <a:xfrm>
            <a:off x="1094064" y="1041691"/>
            <a:ext cx="10028256" cy="4887638"/>
          </a:xfrm>
        </p:spPr>
        <p:txBody>
          <a:bodyPr/>
          <a:lstStyle/>
          <a:p>
            <a:pPr marL="0" indent="0">
              <a:buClr>
                <a:schemeClr val="accent3"/>
              </a:buClr>
              <a:buNone/>
              <a:defRPr/>
            </a:pPr>
            <a:r>
              <a:rPr lang="en-US" sz="18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As a Title I parent you have the right to be involved in the development of the following plans and documents for our school which can be found on our website or available in print upon request. </a:t>
            </a:r>
            <a:endParaRPr lang="en-US" sz="1800">
              <a:solidFill>
                <a:schemeClr val="tx1">
                  <a:lumMod val="50000"/>
                </a:schemeClr>
              </a:solidFill>
            </a:endParaRPr>
          </a:p>
        </p:txBody>
      </p:sp>
      <p:sp>
        <p:nvSpPr>
          <p:cNvPr id="4" name="Slide Number Placeholder 3">
            <a:extLst>
              <a:ext uri="{FF2B5EF4-FFF2-40B4-BE49-F238E27FC236}">
                <a16:creationId xmlns:a16="http://schemas.microsoft.com/office/drawing/2014/main" id="{C97B65BF-0CDC-4772-B5B3-E91097663AD3}"/>
              </a:ext>
            </a:extLst>
          </p:cNvPr>
          <p:cNvSpPr>
            <a:spLocks noGrp="1"/>
          </p:cNvSpPr>
          <p:nvPr>
            <p:ph type="sldNum" idx="12"/>
          </p:nvPr>
        </p:nvSpPr>
        <p:spPr/>
        <p:txBody>
          <a:bodyPr/>
          <a:lstStyle/>
          <a:p>
            <a:fld id="{00000000-1234-1234-1234-123412341234}" type="slidenum">
              <a:rPr lang="en" smtClean="0"/>
              <a:pPr/>
              <a:t>7</a:t>
            </a:fld>
            <a:endParaRPr lang="en"/>
          </a:p>
        </p:txBody>
      </p:sp>
      <p:grpSp>
        <p:nvGrpSpPr>
          <p:cNvPr id="5" name="Google Shape;1121;p48">
            <a:extLst>
              <a:ext uri="{FF2B5EF4-FFF2-40B4-BE49-F238E27FC236}">
                <a16:creationId xmlns:a16="http://schemas.microsoft.com/office/drawing/2014/main" id="{249E88CB-52ED-4BAD-B6F6-8CD1D88F8F0B}"/>
              </a:ext>
            </a:extLst>
          </p:cNvPr>
          <p:cNvGrpSpPr/>
          <p:nvPr/>
        </p:nvGrpSpPr>
        <p:grpSpPr>
          <a:xfrm>
            <a:off x="2015183" y="1902676"/>
            <a:ext cx="7763114" cy="4516384"/>
            <a:chOff x="5866096" y="4424051"/>
            <a:chExt cx="840585" cy="720181"/>
          </a:xfrm>
        </p:grpSpPr>
        <p:sp>
          <p:nvSpPr>
            <p:cNvPr id="6" name="Google Shape;1122;p48">
              <a:extLst>
                <a:ext uri="{FF2B5EF4-FFF2-40B4-BE49-F238E27FC236}">
                  <a16:creationId xmlns:a16="http://schemas.microsoft.com/office/drawing/2014/main" id="{A7ABF7FB-7E02-4C63-89A0-4283D9FF9418}"/>
                </a:ext>
              </a:extLst>
            </p:cNvPr>
            <p:cNvSpPr/>
            <p:nvPr/>
          </p:nvSpPr>
          <p:spPr>
            <a:xfrm>
              <a:off x="5866096" y="4424051"/>
              <a:ext cx="415819" cy="355620"/>
            </a:xfrm>
            <a:custGeom>
              <a:avLst/>
              <a:gdLst/>
              <a:ahLst/>
              <a:cxnLst/>
              <a:rect l="l" t="t" r="r" b="b"/>
              <a:pathLst>
                <a:path w="671" h="671" extrusionOk="0">
                  <a:moveTo>
                    <a:pt x="576" y="124"/>
                  </a:moveTo>
                  <a:cubicBezTo>
                    <a:pt x="451" y="0"/>
                    <a:pt x="249" y="0"/>
                    <a:pt x="125" y="124"/>
                  </a:cubicBezTo>
                  <a:cubicBezTo>
                    <a:pt x="0" y="249"/>
                    <a:pt x="0" y="451"/>
                    <a:pt x="125" y="575"/>
                  </a:cubicBezTo>
                  <a:cubicBezTo>
                    <a:pt x="189" y="640"/>
                    <a:pt x="274" y="671"/>
                    <a:pt x="359" y="668"/>
                  </a:cubicBezTo>
                  <a:cubicBezTo>
                    <a:pt x="510" y="669"/>
                    <a:pt x="510" y="669"/>
                    <a:pt x="510" y="669"/>
                  </a:cubicBezTo>
                  <a:cubicBezTo>
                    <a:pt x="669" y="669"/>
                    <a:pt x="669" y="669"/>
                    <a:pt x="669" y="669"/>
                  </a:cubicBezTo>
                  <a:cubicBezTo>
                    <a:pt x="669" y="509"/>
                    <a:pt x="669" y="509"/>
                    <a:pt x="669" y="509"/>
                  </a:cubicBezTo>
                  <a:cubicBezTo>
                    <a:pt x="669" y="358"/>
                    <a:pt x="669" y="358"/>
                    <a:pt x="669" y="358"/>
                  </a:cubicBezTo>
                  <a:cubicBezTo>
                    <a:pt x="671" y="274"/>
                    <a:pt x="640" y="189"/>
                    <a:pt x="576" y="124"/>
                  </a:cubicBezTo>
                  <a:close/>
                </a:path>
              </a:pathLst>
            </a:custGeom>
            <a:solidFill>
              <a:schemeClr val="accent1"/>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sp>
          <p:nvSpPr>
            <p:cNvPr id="7" name="Google Shape;1123;p48">
              <a:extLst>
                <a:ext uri="{FF2B5EF4-FFF2-40B4-BE49-F238E27FC236}">
                  <a16:creationId xmlns:a16="http://schemas.microsoft.com/office/drawing/2014/main" id="{76B96400-71C4-4C7B-B739-70A9E9476991}"/>
                </a:ext>
              </a:extLst>
            </p:cNvPr>
            <p:cNvSpPr/>
            <p:nvPr/>
          </p:nvSpPr>
          <p:spPr>
            <a:xfrm>
              <a:off x="5866096" y="4788612"/>
              <a:ext cx="415819" cy="355620"/>
            </a:xfrm>
            <a:custGeom>
              <a:avLst/>
              <a:gdLst/>
              <a:ahLst/>
              <a:cxnLst/>
              <a:rect l="l" t="t" r="r" b="b"/>
              <a:pathLst>
                <a:path w="671" h="671" extrusionOk="0">
                  <a:moveTo>
                    <a:pt x="125" y="95"/>
                  </a:moveTo>
                  <a:cubicBezTo>
                    <a:pt x="0" y="220"/>
                    <a:pt x="0" y="422"/>
                    <a:pt x="125" y="546"/>
                  </a:cubicBezTo>
                  <a:cubicBezTo>
                    <a:pt x="249" y="671"/>
                    <a:pt x="451" y="671"/>
                    <a:pt x="576" y="546"/>
                  </a:cubicBezTo>
                  <a:cubicBezTo>
                    <a:pt x="640" y="482"/>
                    <a:pt x="671" y="397"/>
                    <a:pt x="669" y="312"/>
                  </a:cubicBezTo>
                  <a:cubicBezTo>
                    <a:pt x="669" y="161"/>
                    <a:pt x="669" y="161"/>
                    <a:pt x="669" y="161"/>
                  </a:cubicBezTo>
                  <a:cubicBezTo>
                    <a:pt x="669" y="1"/>
                    <a:pt x="669" y="1"/>
                    <a:pt x="669" y="1"/>
                  </a:cubicBezTo>
                  <a:cubicBezTo>
                    <a:pt x="510" y="2"/>
                    <a:pt x="510" y="2"/>
                    <a:pt x="510" y="2"/>
                  </a:cubicBezTo>
                  <a:cubicBezTo>
                    <a:pt x="359" y="2"/>
                    <a:pt x="359" y="2"/>
                    <a:pt x="359" y="2"/>
                  </a:cubicBezTo>
                  <a:cubicBezTo>
                    <a:pt x="274" y="0"/>
                    <a:pt x="189" y="31"/>
                    <a:pt x="125" y="95"/>
                  </a:cubicBezTo>
                  <a:close/>
                </a:path>
              </a:pathLst>
            </a:custGeom>
            <a:solidFill>
              <a:schemeClr val="accent4"/>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sp>
          <p:nvSpPr>
            <p:cNvPr id="8" name="Google Shape;1124;p48">
              <a:extLst>
                <a:ext uri="{FF2B5EF4-FFF2-40B4-BE49-F238E27FC236}">
                  <a16:creationId xmlns:a16="http://schemas.microsoft.com/office/drawing/2014/main" id="{2BF89D36-E59D-4F4C-A7E6-1EC1D2FCF48D}"/>
                </a:ext>
              </a:extLst>
            </p:cNvPr>
            <p:cNvSpPr/>
            <p:nvPr/>
          </p:nvSpPr>
          <p:spPr>
            <a:xfrm>
              <a:off x="6290862" y="4788612"/>
              <a:ext cx="415819" cy="355620"/>
            </a:xfrm>
            <a:custGeom>
              <a:avLst/>
              <a:gdLst/>
              <a:ahLst/>
              <a:cxnLst/>
              <a:rect l="l" t="t" r="r" b="b"/>
              <a:pathLst>
                <a:path w="671" h="671" extrusionOk="0">
                  <a:moveTo>
                    <a:pt x="96" y="546"/>
                  </a:moveTo>
                  <a:cubicBezTo>
                    <a:pt x="220" y="671"/>
                    <a:pt x="422" y="671"/>
                    <a:pt x="547" y="546"/>
                  </a:cubicBezTo>
                  <a:cubicBezTo>
                    <a:pt x="671" y="422"/>
                    <a:pt x="671" y="220"/>
                    <a:pt x="547" y="95"/>
                  </a:cubicBezTo>
                  <a:cubicBezTo>
                    <a:pt x="482" y="31"/>
                    <a:pt x="397" y="0"/>
                    <a:pt x="313" y="2"/>
                  </a:cubicBezTo>
                  <a:cubicBezTo>
                    <a:pt x="161" y="2"/>
                    <a:pt x="161" y="2"/>
                    <a:pt x="161" y="2"/>
                  </a:cubicBezTo>
                  <a:cubicBezTo>
                    <a:pt x="2" y="1"/>
                    <a:pt x="2" y="1"/>
                    <a:pt x="2" y="1"/>
                  </a:cubicBezTo>
                  <a:cubicBezTo>
                    <a:pt x="2" y="161"/>
                    <a:pt x="2" y="161"/>
                    <a:pt x="2" y="161"/>
                  </a:cubicBezTo>
                  <a:cubicBezTo>
                    <a:pt x="2" y="312"/>
                    <a:pt x="2" y="312"/>
                    <a:pt x="2" y="312"/>
                  </a:cubicBezTo>
                  <a:cubicBezTo>
                    <a:pt x="0" y="397"/>
                    <a:pt x="31" y="482"/>
                    <a:pt x="96" y="546"/>
                  </a:cubicBezTo>
                  <a:close/>
                </a:path>
              </a:pathLst>
            </a:custGeom>
            <a:solidFill>
              <a:schemeClr val="accent3"/>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sp>
          <p:nvSpPr>
            <p:cNvPr id="9" name="Google Shape;1125;p48">
              <a:extLst>
                <a:ext uri="{FF2B5EF4-FFF2-40B4-BE49-F238E27FC236}">
                  <a16:creationId xmlns:a16="http://schemas.microsoft.com/office/drawing/2014/main" id="{B1592E36-77DA-4C5C-B62F-EC7418BDEE86}"/>
                </a:ext>
              </a:extLst>
            </p:cNvPr>
            <p:cNvSpPr/>
            <p:nvPr/>
          </p:nvSpPr>
          <p:spPr>
            <a:xfrm>
              <a:off x="6290862" y="4424051"/>
              <a:ext cx="415819" cy="355620"/>
            </a:xfrm>
            <a:custGeom>
              <a:avLst/>
              <a:gdLst/>
              <a:ahLst/>
              <a:cxnLst/>
              <a:rect l="l" t="t" r="r" b="b"/>
              <a:pathLst>
                <a:path w="671" h="671" extrusionOk="0">
                  <a:moveTo>
                    <a:pt x="547" y="575"/>
                  </a:moveTo>
                  <a:cubicBezTo>
                    <a:pt x="671" y="451"/>
                    <a:pt x="671" y="249"/>
                    <a:pt x="547" y="124"/>
                  </a:cubicBezTo>
                  <a:cubicBezTo>
                    <a:pt x="422" y="0"/>
                    <a:pt x="220" y="0"/>
                    <a:pt x="96" y="124"/>
                  </a:cubicBezTo>
                  <a:cubicBezTo>
                    <a:pt x="31" y="189"/>
                    <a:pt x="0" y="274"/>
                    <a:pt x="2" y="358"/>
                  </a:cubicBezTo>
                  <a:cubicBezTo>
                    <a:pt x="2" y="509"/>
                    <a:pt x="2" y="509"/>
                    <a:pt x="2" y="509"/>
                  </a:cubicBezTo>
                  <a:cubicBezTo>
                    <a:pt x="2" y="669"/>
                    <a:pt x="2" y="669"/>
                    <a:pt x="2" y="669"/>
                  </a:cubicBezTo>
                  <a:cubicBezTo>
                    <a:pt x="161" y="669"/>
                    <a:pt x="161" y="669"/>
                    <a:pt x="161" y="669"/>
                  </a:cubicBezTo>
                  <a:cubicBezTo>
                    <a:pt x="313" y="668"/>
                    <a:pt x="313" y="668"/>
                    <a:pt x="313" y="668"/>
                  </a:cubicBezTo>
                  <a:cubicBezTo>
                    <a:pt x="397" y="671"/>
                    <a:pt x="482" y="640"/>
                    <a:pt x="547" y="575"/>
                  </a:cubicBezTo>
                  <a:close/>
                </a:path>
              </a:pathLst>
            </a:custGeom>
            <a:solidFill>
              <a:schemeClr val="accent2"/>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grpSp>
      <p:sp>
        <p:nvSpPr>
          <p:cNvPr id="10" name="Rectangle 9">
            <a:extLst>
              <a:ext uri="{FF2B5EF4-FFF2-40B4-BE49-F238E27FC236}">
                <a16:creationId xmlns:a16="http://schemas.microsoft.com/office/drawing/2014/main" id="{86DE6555-8DFE-4888-8690-9E31CCCA6A42}"/>
              </a:ext>
            </a:extLst>
          </p:cNvPr>
          <p:cNvSpPr/>
          <p:nvPr/>
        </p:nvSpPr>
        <p:spPr>
          <a:xfrm>
            <a:off x="2811703" y="2473793"/>
            <a:ext cx="2707106" cy="1200329"/>
          </a:xfrm>
          <a:prstGeom prst="rect">
            <a:avLst/>
          </a:prstGeom>
        </p:spPr>
        <p:txBody>
          <a:bodyPr wrap="square">
            <a:spAutoFit/>
          </a:bodyPr>
          <a:lstStyle/>
          <a:p>
            <a:pPr>
              <a:buClr>
                <a:schemeClr val="accent3"/>
              </a:buClr>
              <a:buFont typeface="Wingdings 2"/>
              <a:buChar char=""/>
              <a:defRPr/>
            </a:pPr>
            <a:r>
              <a:rPr lang="en-US" sz="24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rPr>
              <a:t> School Improvement Plan (SIP)</a:t>
            </a:r>
          </a:p>
        </p:txBody>
      </p:sp>
      <p:sp>
        <p:nvSpPr>
          <p:cNvPr id="11" name="Rectangle 10">
            <a:extLst>
              <a:ext uri="{FF2B5EF4-FFF2-40B4-BE49-F238E27FC236}">
                <a16:creationId xmlns:a16="http://schemas.microsoft.com/office/drawing/2014/main" id="{3B86531B-498B-40A7-BEC8-1C2D66EC35AC}"/>
              </a:ext>
            </a:extLst>
          </p:cNvPr>
          <p:cNvSpPr/>
          <p:nvPr/>
        </p:nvSpPr>
        <p:spPr>
          <a:xfrm>
            <a:off x="6460765" y="4431315"/>
            <a:ext cx="2550888" cy="1569660"/>
          </a:xfrm>
          <a:prstGeom prst="rect">
            <a:avLst/>
          </a:prstGeom>
        </p:spPr>
        <p:txBody>
          <a:bodyPr wrap="square">
            <a:spAutoFit/>
          </a:bodyPr>
          <a:lstStyle/>
          <a:p>
            <a:pPr>
              <a:buClr>
                <a:schemeClr val="accent3"/>
              </a:buClr>
              <a:defRPr/>
            </a:pPr>
            <a:r>
              <a:rPr lang="en-US" sz="24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rPr>
              <a:t>Through School Advisory Council (SAC) and parent meetings</a:t>
            </a:r>
          </a:p>
        </p:txBody>
      </p:sp>
      <p:sp>
        <p:nvSpPr>
          <p:cNvPr id="13" name="Rectangle 12">
            <a:extLst>
              <a:ext uri="{FF2B5EF4-FFF2-40B4-BE49-F238E27FC236}">
                <a16:creationId xmlns:a16="http://schemas.microsoft.com/office/drawing/2014/main" id="{F25F4F0C-A5FD-4A46-9B8D-C4FDC3C0F2D9}"/>
              </a:ext>
            </a:extLst>
          </p:cNvPr>
          <p:cNvSpPr/>
          <p:nvPr/>
        </p:nvSpPr>
        <p:spPr>
          <a:xfrm>
            <a:off x="3007895" y="4359669"/>
            <a:ext cx="2219673" cy="1569660"/>
          </a:xfrm>
          <a:prstGeom prst="rect">
            <a:avLst/>
          </a:prstGeom>
        </p:spPr>
        <p:txBody>
          <a:bodyPr wrap="square">
            <a:spAutoFit/>
          </a:bodyPr>
          <a:lstStyle/>
          <a:p>
            <a:pPr>
              <a:buClr>
                <a:schemeClr val="accent3"/>
              </a:buClr>
              <a:buFont typeface="Wingdings 2"/>
              <a:buChar char=""/>
              <a:defRPr/>
            </a:pPr>
            <a:r>
              <a:rPr lang="en-US" sz="24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rPr>
              <a:t>  Parent and Family Engagement Plan (PFEP)</a:t>
            </a:r>
          </a:p>
        </p:txBody>
      </p:sp>
      <p:sp>
        <p:nvSpPr>
          <p:cNvPr id="14" name="Rectangle 13">
            <a:extLst>
              <a:ext uri="{FF2B5EF4-FFF2-40B4-BE49-F238E27FC236}">
                <a16:creationId xmlns:a16="http://schemas.microsoft.com/office/drawing/2014/main" id="{65977F7D-52EC-4ABB-B6B2-006ECD2B9A92}"/>
              </a:ext>
            </a:extLst>
          </p:cNvPr>
          <p:cNvSpPr/>
          <p:nvPr/>
        </p:nvSpPr>
        <p:spPr>
          <a:xfrm>
            <a:off x="6315329" y="2616133"/>
            <a:ext cx="2919532" cy="830997"/>
          </a:xfrm>
          <a:prstGeom prst="rect">
            <a:avLst/>
          </a:prstGeom>
        </p:spPr>
        <p:txBody>
          <a:bodyPr wrap="square">
            <a:spAutoFit/>
          </a:bodyPr>
          <a:lstStyle/>
          <a:p>
            <a:pPr marL="342900" indent="-342900">
              <a:buClr>
                <a:schemeClr val="accent3"/>
              </a:buClr>
              <a:buFont typeface="Arial" panose="020B0604020202020204" pitchFamily="34" charset="0"/>
              <a:buChar char="•"/>
              <a:defRPr/>
            </a:pPr>
            <a:r>
              <a:rPr lang="en-US" sz="24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rPr>
              <a:t>School-Parent-Student Compact</a:t>
            </a:r>
          </a:p>
        </p:txBody>
      </p:sp>
    </p:spTree>
    <p:extLst>
      <p:ext uri="{BB962C8B-B14F-4D97-AF65-F5344CB8AC3E}">
        <p14:creationId xmlns:p14="http://schemas.microsoft.com/office/powerpoint/2010/main" val="3486681896"/>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8781-5249-47EB-9DFA-BFAA607F903A}"/>
              </a:ext>
            </a:extLst>
          </p:cNvPr>
          <p:cNvSpPr>
            <a:spLocks noGrp="1"/>
          </p:cNvSpPr>
          <p:nvPr>
            <p:ph type="title"/>
          </p:nvPr>
        </p:nvSpPr>
        <p:spPr>
          <a:xfrm>
            <a:off x="1191600" y="0"/>
            <a:ext cx="8616800" cy="1143200"/>
          </a:xfrm>
        </p:spPr>
        <p:txBody>
          <a:bodyPr/>
          <a:lstStyle/>
          <a:p>
            <a:r>
              <a:rPr lang="en-US" altLang="en-US">
                <a:solidFill>
                  <a:schemeClr val="tx1">
                    <a:lumMod val="75000"/>
                  </a:schemeClr>
                </a:solidFill>
              </a:rPr>
              <a:t>Parent’s Right to Know</a:t>
            </a:r>
            <a:endParaRPr lang="en-US">
              <a:solidFill>
                <a:schemeClr val="tx1">
                  <a:lumMod val="75000"/>
                </a:schemeClr>
              </a:solidFill>
            </a:endParaRPr>
          </a:p>
        </p:txBody>
      </p:sp>
      <p:sp>
        <p:nvSpPr>
          <p:cNvPr id="3" name="Text Placeholder 2">
            <a:extLst>
              <a:ext uri="{FF2B5EF4-FFF2-40B4-BE49-F238E27FC236}">
                <a16:creationId xmlns:a16="http://schemas.microsoft.com/office/drawing/2014/main" id="{B8EF547B-5A09-46EA-BCBC-76572B3337AE}"/>
              </a:ext>
            </a:extLst>
          </p:cNvPr>
          <p:cNvSpPr>
            <a:spLocks noGrp="1"/>
          </p:cNvSpPr>
          <p:nvPr>
            <p:ph type="body" idx="1"/>
          </p:nvPr>
        </p:nvSpPr>
        <p:spPr>
          <a:xfrm>
            <a:off x="380403" y="2343529"/>
            <a:ext cx="6212901" cy="4172185"/>
          </a:xfrm>
        </p:spPr>
        <p:txBody>
          <a:bodyPr/>
          <a:lstStyle/>
          <a:p>
            <a:r>
              <a:rPr lang="en-US" sz="200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Be provided information on your child’s level of achievement on assessments in Reading/Language Arts, Writing, Mathematics, and Science. </a:t>
            </a:r>
          </a:p>
          <a:p>
            <a:r>
              <a:rPr lang="en-US" sz="200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Request and receive information on the qualifications of your child’s teacher and supplemental personnel working with your child.</a:t>
            </a:r>
          </a:p>
          <a:p>
            <a:r>
              <a:rPr lang="en-US" sz="200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Be notified if your child’s teacher is teaching out-of-field. </a:t>
            </a:r>
          </a:p>
          <a:p>
            <a:r>
              <a:rPr lang="en-US" sz="200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Be informed if your child is taught by a teachers who does not meet state certification or licensure requirements for four or more consecutive weeks.</a:t>
            </a:r>
          </a:p>
          <a:p>
            <a:endParaRPr lang="en-US"/>
          </a:p>
        </p:txBody>
      </p:sp>
      <p:sp>
        <p:nvSpPr>
          <p:cNvPr id="4" name="Slide Number Placeholder 3">
            <a:extLst>
              <a:ext uri="{FF2B5EF4-FFF2-40B4-BE49-F238E27FC236}">
                <a16:creationId xmlns:a16="http://schemas.microsoft.com/office/drawing/2014/main" id="{BB896436-80EE-4F91-9962-552005F5A618}"/>
              </a:ext>
            </a:extLst>
          </p:cNvPr>
          <p:cNvSpPr>
            <a:spLocks noGrp="1"/>
          </p:cNvSpPr>
          <p:nvPr>
            <p:ph type="sldNum" idx="12"/>
          </p:nvPr>
        </p:nvSpPr>
        <p:spPr/>
        <p:txBody>
          <a:bodyPr/>
          <a:lstStyle/>
          <a:p>
            <a:fld id="{00000000-1234-1234-1234-123412341234}" type="slidenum">
              <a:rPr lang="en" smtClean="0"/>
              <a:pPr/>
              <a:t>8</a:t>
            </a:fld>
            <a:endParaRPr lang="en"/>
          </a:p>
        </p:txBody>
      </p:sp>
      <p:sp>
        <p:nvSpPr>
          <p:cNvPr id="6" name="Rectangle 5">
            <a:extLst>
              <a:ext uri="{FF2B5EF4-FFF2-40B4-BE49-F238E27FC236}">
                <a16:creationId xmlns:a16="http://schemas.microsoft.com/office/drawing/2014/main" id="{792BEB1D-C138-426E-8B68-A5051D5B9655}"/>
              </a:ext>
            </a:extLst>
          </p:cNvPr>
          <p:cNvSpPr/>
          <p:nvPr/>
        </p:nvSpPr>
        <p:spPr>
          <a:xfrm>
            <a:off x="926906" y="1327866"/>
            <a:ext cx="10647474" cy="830997"/>
          </a:xfrm>
          <a:prstGeom prst="rect">
            <a:avLst/>
          </a:prstGeom>
        </p:spPr>
        <p:txBody>
          <a:bodyPr wrap="square">
            <a:spAutoFit/>
          </a:bodyPr>
          <a:lstStyle/>
          <a:p>
            <a:r>
              <a:rPr lang="en-US" sz="240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As a parent of a student attending a St. Johns County Public School, you have the right to… </a:t>
            </a:r>
            <a:endParaRPr lang="en-US" sz="2400">
              <a:solidFill>
                <a:schemeClr val="tx1">
                  <a:lumMod val="75000"/>
                </a:schemeClr>
              </a:solidFill>
            </a:endParaRPr>
          </a:p>
        </p:txBody>
      </p:sp>
      <p:pic>
        <p:nvPicPr>
          <p:cNvPr id="7" name="Picture 6" descr="Group of smiling school children">
            <a:extLst>
              <a:ext uri="{FF2B5EF4-FFF2-40B4-BE49-F238E27FC236}">
                <a16:creationId xmlns:a16="http://schemas.microsoft.com/office/drawing/2014/main" id="{F7FD8F64-CD6D-A5BC-E80B-84EAD04D32A4}"/>
              </a:ext>
            </a:extLst>
          </p:cNvPr>
          <p:cNvPicPr>
            <a:picLocks noChangeAspect="1"/>
          </p:cNvPicPr>
          <p:nvPr/>
        </p:nvPicPr>
        <p:blipFill>
          <a:blip r:embed="rId3"/>
          <a:stretch>
            <a:fillRect/>
          </a:stretch>
        </p:blipFill>
        <p:spPr>
          <a:xfrm>
            <a:off x="7099067" y="2568409"/>
            <a:ext cx="4926932" cy="3284621"/>
          </a:xfrm>
          <a:prstGeom prst="rect">
            <a:avLst/>
          </a:prstGeom>
        </p:spPr>
      </p:pic>
    </p:spTree>
    <p:extLst>
      <p:ext uri="{BB962C8B-B14F-4D97-AF65-F5344CB8AC3E}">
        <p14:creationId xmlns:p14="http://schemas.microsoft.com/office/powerpoint/2010/main" val="97006428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0D76F2-EF88-4AAD-A93B-45457B89C67E}"/>
              </a:ext>
            </a:extLst>
          </p:cNvPr>
          <p:cNvSpPr>
            <a:spLocks noGrp="1"/>
          </p:cNvSpPr>
          <p:nvPr>
            <p:ph type="title"/>
          </p:nvPr>
        </p:nvSpPr>
        <p:spPr>
          <a:xfrm>
            <a:off x="686834" y="1153572"/>
            <a:ext cx="3200400" cy="4461163"/>
          </a:xfrm>
        </p:spPr>
        <p:txBody>
          <a:bodyPr vert="horz" lIns="91440" tIns="45720" rIns="91440" bIns="45720" rtlCol="0" anchor="ctr">
            <a:normAutofit/>
          </a:bodyPr>
          <a:lstStyle/>
          <a:p>
            <a:pPr>
              <a:spcBef>
                <a:spcPct val="0"/>
              </a:spcBef>
            </a:pPr>
            <a:r>
              <a:rPr lang="en-US" kern="1200">
                <a:solidFill>
                  <a:srgbClr val="FFFFFF"/>
                </a:solidFill>
                <a:latin typeface="+mj-lt"/>
                <a:ea typeface="+mj-ea"/>
                <a:cs typeface="+mj-cs"/>
              </a:rPr>
              <a:t>Parent-School-Student Compact</a:t>
            </a:r>
          </a:p>
        </p:txBody>
      </p:sp>
      <p:sp>
        <p:nvSpPr>
          <p:cNvPr id="4" name="Text Placeholder 3">
            <a:extLst>
              <a:ext uri="{FF2B5EF4-FFF2-40B4-BE49-F238E27FC236}">
                <a16:creationId xmlns:a16="http://schemas.microsoft.com/office/drawing/2014/main" id="{B0404605-EAC2-49DF-AEAF-09BA7E962D18}"/>
              </a:ext>
            </a:extLst>
          </p:cNvPr>
          <p:cNvSpPr>
            <a:spLocks noGrp="1"/>
          </p:cNvSpPr>
          <p:nvPr>
            <p:ph type="body" idx="2"/>
          </p:nvPr>
        </p:nvSpPr>
        <p:spPr>
          <a:xfrm>
            <a:off x="4056783" y="0"/>
            <a:ext cx="7186527" cy="6721475"/>
          </a:xfrm>
        </p:spPr>
        <p:txBody>
          <a:bodyPr vert="horz" lIns="91440" tIns="45720" rIns="91440" bIns="45720" rtlCol="0" anchor="ctr">
            <a:normAutofit/>
          </a:bodyPr>
          <a:lstStyle/>
          <a:p>
            <a:pPr indent="-228600" algn="just">
              <a:buFont typeface="Arial" panose="020B0604020202020204" pitchFamily="34" charset="0"/>
              <a:buChar char="•"/>
            </a:pPr>
            <a:r>
              <a:rPr lang="en-US" dirty="0"/>
              <a:t>The Parent-School-Student Compact is updated every year to include parent, student, teacher, and staff input. Parent, student, teacher and staff comments are welcome at any time during the year.</a:t>
            </a:r>
          </a:p>
          <a:p>
            <a:pPr indent="-228600" algn="just">
              <a:buFont typeface="Arial" panose="020B0604020202020204" pitchFamily="34" charset="0"/>
              <a:buChar char="•"/>
            </a:pPr>
            <a:endParaRPr lang="en-US" dirty="0"/>
          </a:p>
          <a:p>
            <a:pPr indent="-228600" algn="just">
              <a:buFont typeface="Arial" panose="020B0604020202020204" pitchFamily="34" charset="0"/>
              <a:buChar char="•"/>
            </a:pPr>
            <a:r>
              <a:rPr lang="en-US" dirty="0"/>
              <a:t>At Otis A. Mason Elementary School,  the compact was shared and discussed in our School Advisory Council meetings, at the Title I Annual Meeting, Meet the Teacher, and Parent Intake Conferences.</a:t>
            </a:r>
          </a:p>
          <a:p>
            <a:pPr marL="380985" indent="0" algn="just">
              <a:buNone/>
            </a:pPr>
            <a:endParaRPr lang="en-US" dirty="0"/>
          </a:p>
          <a:p>
            <a:pPr indent="-228600" algn="just">
              <a:buFont typeface="Arial" panose="020B0604020202020204" pitchFamily="34" charset="0"/>
              <a:buChar char="•"/>
            </a:pPr>
            <a:r>
              <a:rPr lang="en-US" b="1" dirty="0"/>
              <a:t>This year we are challenging each family to give FIVE HOURS of VOLUNTEER time!  </a:t>
            </a:r>
          </a:p>
        </p:txBody>
      </p:sp>
      <p:sp>
        <p:nvSpPr>
          <p:cNvPr id="5" name="Slide Number Placeholder 4">
            <a:extLst>
              <a:ext uri="{FF2B5EF4-FFF2-40B4-BE49-F238E27FC236}">
                <a16:creationId xmlns:a16="http://schemas.microsoft.com/office/drawing/2014/main" id="{D164F21E-811E-4AA3-BB74-64E40843BCA5}"/>
              </a:ext>
            </a:extLst>
          </p:cNvPr>
          <p:cNvSpPr>
            <a:spLocks noGrp="1"/>
          </p:cNvSpPr>
          <p:nvPr>
            <p:ph type="sldNum" idx="12"/>
          </p:nvPr>
        </p:nvSpPr>
        <p:spPr>
          <a:xfrm>
            <a:off x="9541564" y="6356350"/>
            <a:ext cx="1812235" cy="365125"/>
          </a:xfrm>
        </p:spPr>
        <p:txBody>
          <a:bodyPr vert="horz" lIns="91440" tIns="45720" rIns="91440" bIns="45720" rtlCol="0" anchor="ctr">
            <a:normAutofit/>
          </a:bodyPr>
          <a:lstStyle/>
          <a:p>
            <a:pPr>
              <a:spcAft>
                <a:spcPts val="600"/>
              </a:spcAft>
            </a:pPr>
            <a:fld id="{00000000-1234-1234-1234-123412341234}" type="slidenum">
              <a:rPr lang="en-US">
                <a:solidFill>
                  <a:prstClr val="black">
                    <a:tint val="75000"/>
                  </a:prstClr>
                </a:solidFill>
              </a:rPr>
              <a:pPr>
                <a:spcAft>
                  <a:spcPts val="600"/>
                </a:spcAft>
              </a:pPr>
              <a:t>9</a:t>
            </a:fld>
            <a:endParaRPr lang="en-US">
              <a:solidFill>
                <a:prstClr val="black">
                  <a:tint val="75000"/>
                </a:prstClr>
              </a:solidFill>
            </a:endParaRPr>
          </a:p>
        </p:txBody>
      </p:sp>
      <p:sp>
        <p:nvSpPr>
          <p:cNvPr id="18" name="Arc 1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968041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03D142-AA80-401D-AAB2-BB2AAFFD43DD}"/>
              </a:ext>
            </a:extLst>
          </p:cNvPr>
          <p:cNvSpPr>
            <a:spLocks noGrp="1"/>
          </p:cNvSpPr>
          <p:nvPr>
            <p:ph type="title"/>
          </p:nvPr>
        </p:nvSpPr>
        <p:spPr>
          <a:xfrm>
            <a:off x="838200" y="365125"/>
            <a:ext cx="10515600" cy="1325563"/>
          </a:xfrm>
        </p:spPr>
        <p:txBody>
          <a:bodyPr vert="horz" lIns="91440" tIns="45720" rIns="91440" bIns="45720" rtlCol="0" anchor="ctr">
            <a:normAutofit/>
          </a:bodyPr>
          <a:lstStyle/>
          <a:p>
            <a:pPr algn="ctr">
              <a:spcBef>
                <a:spcPct val="0"/>
              </a:spcBef>
            </a:pPr>
            <a:r>
              <a:rPr lang="en-US" altLang="en-US" b="1" kern="1200">
                <a:solidFill>
                  <a:schemeClr val="tx1"/>
                </a:solidFill>
                <a:latin typeface="+mj-lt"/>
                <a:ea typeface="+mj-ea"/>
                <a:cs typeface="+mj-cs"/>
              </a:rPr>
              <a:t>Parent and Family Engagement Plan (PFEP)</a:t>
            </a:r>
            <a:endParaRPr lang="en-US" b="1"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D874B75A-1467-41AB-915C-C157FA8F86B0}"/>
              </a:ext>
            </a:extLst>
          </p:cNvPr>
          <p:cNvSpPr>
            <a:spLocks noGrp="1"/>
          </p:cNvSpPr>
          <p:nvPr>
            <p:ph type="body" idx="1"/>
          </p:nvPr>
        </p:nvSpPr>
        <p:spPr>
          <a:xfrm>
            <a:off x="461419" y="1760197"/>
            <a:ext cx="7206465" cy="4895850"/>
          </a:xfrm>
        </p:spPr>
        <p:txBody>
          <a:bodyPr vert="horz" lIns="91440" tIns="45720" rIns="91440" bIns="45720" rtlCol="0">
            <a:normAutofit lnSpcReduction="10000"/>
          </a:bodyPr>
          <a:lstStyle/>
          <a:p>
            <a:pPr marL="0" marR="0" indent="0">
              <a:spcBef>
                <a:spcPts val="0"/>
              </a:spcBef>
              <a:spcAft>
                <a:spcPts val="0"/>
              </a:spcAft>
              <a:buNone/>
            </a:pPr>
            <a:r>
              <a:rPr lang="en-US" sz="2000" b="1" dirty="0">
                <a:solidFill>
                  <a:schemeClr val="tx1"/>
                </a:solidFill>
                <a:effectLst/>
              </a:rPr>
              <a:t>Title I schools must:</a:t>
            </a:r>
          </a:p>
          <a:p>
            <a:pPr marL="0" marR="0" indent="0">
              <a:spcBef>
                <a:spcPts val="0"/>
              </a:spcBef>
              <a:spcAft>
                <a:spcPts val="0"/>
              </a:spcAft>
              <a:buNone/>
            </a:pPr>
            <a:endParaRPr lang="en-US" sz="2000" dirty="0">
              <a:solidFill>
                <a:schemeClr val="tx1"/>
              </a:solidFill>
              <a:effectLst/>
            </a:endParaRPr>
          </a:p>
          <a:p>
            <a:pPr marL="342900" marR="0" lvl="0" indent="-228600">
              <a:spcBef>
                <a:spcPts val="0"/>
              </a:spcBef>
              <a:spcAft>
                <a:spcPts val="0"/>
              </a:spcAft>
              <a:buFont typeface="Arial" panose="020B0604020202020204" pitchFamily="34" charset="0"/>
              <a:buChar char="•"/>
              <a:tabLst>
                <a:tab pos="457200" algn="l"/>
              </a:tabLst>
            </a:pPr>
            <a:r>
              <a:rPr lang="en-US" sz="2400" dirty="0">
                <a:solidFill>
                  <a:schemeClr val="tx1"/>
                </a:solidFill>
                <a:effectLst/>
              </a:rPr>
              <a:t>Provide information on how the school works with parents, community, volunteers, and business partnerships to increase student achievement</a:t>
            </a:r>
          </a:p>
          <a:p>
            <a:pPr marL="342900" marR="0" lvl="0" indent="-228600">
              <a:spcBef>
                <a:spcPts val="0"/>
              </a:spcBef>
              <a:spcAft>
                <a:spcPts val="0"/>
              </a:spcAft>
              <a:buFont typeface="Arial" panose="020B0604020202020204" pitchFamily="34" charset="0"/>
              <a:buChar char="•"/>
              <a:tabLst>
                <a:tab pos="457200" algn="l"/>
              </a:tabLst>
            </a:pPr>
            <a:endParaRPr lang="en-US" sz="2400" dirty="0">
              <a:solidFill>
                <a:schemeClr val="tx1"/>
              </a:solidFill>
              <a:effectLst/>
            </a:endParaRPr>
          </a:p>
          <a:p>
            <a:pPr marL="342900" marR="0" lvl="0" indent="-228600">
              <a:spcBef>
                <a:spcPts val="0"/>
              </a:spcBef>
              <a:spcAft>
                <a:spcPts val="0"/>
              </a:spcAft>
              <a:buFont typeface="Arial" panose="020B0604020202020204" pitchFamily="34" charset="0"/>
              <a:buChar char="•"/>
              <a:tabLst>
                <a:tab pos="457200" algn="l"/>
              </a:tabLst>
            </a:pPr>
            <a:r>
              <a:rPr lang="en-US" sz="2400" dirty="0">
                <a:solidFill>
                  <a:schemeClr val="tx1"/>
                </a:solidFill>
                <a:effectLst/>
              </a:rPr>
              <a:t>Provide trainings to staff on effective strategies to engage parents in their children’s education</a:t>
            </a:r>
          </a:p>
          <a:p>
            <a:pPr marL="342900" marR="0" lvl="0" indent="-228600">
              <a:spcBef>
                <a:spcPts val="0"/>
              </a:spcBef>
              <a:spcAft>
                <a:spcPts val="0"/>
              </a:spcAft>
              <a:buFont typeface="Arial" panose="020B0604020202020204" pitchFamily="34" charset="0"/>
              <a:buChar char="•"/>
              <a:tabLst>
                <a:tab pos="457200" algn="l"/>
              </a:tabLst>
            </a:pPr>
            <a:endParaRPr lang="en-US" sz="2400" dirty="0">
              <a:solidFill>
                <a:schemeClr val="tx1"/>
              </a:solidFill>
              <a:effectLst/>
            </a:endParaRPr>
          </a:p>
          <a:p>
            <a:pPr marL="342900" marR="0" lvl="0" indent="-228600">
              <a:spcBef>
                <a:spcPts val="0"/>
              </a:spcBef>
              <a:spcAft>
                <a:spcPts val="0"/>
              </a:spcAft>
              <a:buFont typeface="Arial" panose="020B0604020202020204" pitchFamily="34" charset="0"/>
              <a:buChar char="•"/>
              <a:tabLst>
                <a:tab pos="457200" algn="l"/>
              </a:tabLst>
            </a:pPr>
            <a:r>
              <a:rPr lang="en-US" sz="2400" dirty="0">
                <a:solidFill>
                  <a:schemeClr val="tx1"/>
                </a:solidFill>
                <a:effectLst/>
              </a:rPr>
              <a:t>Provide academic parent trainings designed to increase student achievement</a:t>
            </a:r>
          </a:p>
          <a:p>
            <a:pPr marL="342900" marR="0" lvl="0" indent="-228600">
              <a:spcBef>
                <a:spcPts val="0"/>
              </a:spcBef>
              <a:spcAft>
                <a:spcPts val="0"/>
              </a:spcAft>
              <a:buFont typeface="Arial" panose="020B0604020202020204" pitchFamily="34" charset="0"/>
              <a:buChar char="•"/>
              <a:tabLst>
                <a:tab pos="457200" algn="l"/>
              </a:tabLst>
            </a:pPr>
            <a:endParaRPr lang="en-US" sz="2400" dirty="0">
              <a:solidFill>
                <a:schemeClr val="tx1"/>
              </a:solidFill>
              <a:effectLst/>
            </a:endParaRPr>
          </a:p>
          <a:p>
            <a:pPr marL="342900" marR="0" lvl="0" indent="-228600">
              <a:spcBef>
                <a:spcPts val="0"/>
              </a:spcBef>
              <a:spcAft>
                <a:spcPts val="0"/>
              </a:spcAft>
              <a:buFont typeface="Arial" panose="020B0604020202020204" pitchFamily="34" charset="0"/>
              <a:buChar char="•"/>
              <a:tabLst>
                <a:tab pos="457200" algn="l"/>
              </a:tabLst>
            </a:pPr>
            <a:r>
              <a:rPr lang="en-US" sz="2400" dirty="0">
                <a:solidFill>
                  <a:schemeClr val="tx1"/>
                </a:solidFill>
                <a:effectLst/>
              </a:rPr>
              <a:t>Explain the curriculum, assessments, and the minimum standards that students are required to meet</a:t>
            </a:r>
          </a:p>
          <a:p>
            <a:pPr lvl="0" indent="-228600">
              <a:buFont typeface="Arial" panose="020B0604020202020204" pitchFamily="34" charset="0"/>
              <a:buChar char="•"/>
            </a:pPr>
            <a:endParaRPr lang="en-US" sz="2400" dirty="0">
              <a:solidFill>
                <a:schemeClr val="tx1"/>
              </a:solidFill>
            </a:endParaRPr>
          </a:p>
          <a:p>
            <a:pPr indent="-228600">
              <a:buFont typeface="Arial" panose="020B0604020202020204" pitchFamily="34" charset="0"/>
              <a:buChar char="•"/>
            </a:pPr>
            <a:endParaRPr lang="en-US" sz="1800" dirty="0">
              <a:solidFill>
                <a:schemeClr val="tx1"/>
              </a:solidFill>
            </a:endParaRPr>
          </a:p>
        </p:txBody>
      </p:sp>
      <p:pic>
        <p:nvPicPr>
          <p:cNvPr id="6" name="Picture 5" descr="Glasses on top of a book">
            <a:extLst>
              <a:ext uri="{FF2B5EF4-FFF2-40B4-BE49-F238E27FC236}">
                <a16:creationId xmlns:a16="http://schemas.microsoft.com/office/drawing/2014/main" id="{A1BB7E0E-A03D-7988-5456-A1FDCF0028D9}"/>
              </a:ext>
            </a:extLst>
          </p:cNvPr>
          <p:cNvPicPr>
            <a:picLocks noChangeAspect="1"/>
          </p:cNvPicPr>
          <p:nvPr/>
        </p:nvPicPr>
        <p:blipFill rotWithShape="1">
          <a:blip r:embed="rId3"/>
          <a:srcRect l="4555" r="29197" b="3"/>
          <a:stretch/>
        </p:blipFill>
        <p:spPr>
          <a:xfrm>
            <a:off x="7886860" y="1955682"/>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4" name="Slide Number Placeholder 3">
            <a:extLst>
              <a:ext uri="{FF2B5EF4-FFF2-40B4-BE49-F238E27FC236}">
                <a16:creationId xmlns:a16="http://schemas.microsoft.com/office/drawing/2014/main" id="{061AFB6A-C9EA-4C4F-AF77-956073ED3293}"/>
              </a:ext>
            </a:extLst>
          </p:cNvPr>
          <p:cNvSpPr>
            <a:spLocks noGrp="1"/>
          </p:cNvSpPr>
          <p:nvPr>
            <p:ph type="sldNum" idx="12"/>
          </p:nvPr>
        </p:nvSpPr>
        <p:spPr>
          <a:xfrm>
            <a:off x="8610600" y="6356350"/>
            <a:ext cx="2743200" cy="365125"/>
          </a:xfrm>
        </p:spPr>
        <p:txBody>
          <a:bodyPr vert="horz" lIns="91440" tIns="45720" rIns="91440" bIns="45720" rtlCol="0" anchor="ctr">
            <a:normAutofit/>
          </a:bodyPr>
          <a:lstStyle/>
          <a:p>
            <a:pPr>
              <a:spcAft>
                <a:spcPts val="600"/>
              </a:spcAft>
              <a:defRPr/>
            </a:pPr>
            <a:fld id="{00000000-1234-1234-1234-123412341234}" type="slidenum">
              <a:rPr lang="en-US">
                <a:solidFill>
                  <a:prstClr val="black">
                    <a:tint val="75000"/>
                  </a:prstClr>
                </a:solidFill>
                <a:latin typeface="Calibri" panose="020F0502020204030204"/>
              </a:rPr>
              <a:pPr>
                <a:spcAft>
                  <a:spcPts val="600"/>
                </a:spcAft>
                <a:defRPr/>
              </a:pPr>
              <a:t>10</a:t>
            </a:fld>
            <a:endParaRPr lang="en-US">
              <a:solidFill>
                <a:prstClr val="black">
                  <a:tint val="75000"/>
                </a:prstClr>
              </a:solidFill>
              <a:latin typeface="Calibri" panose="020F0502020204030204"/>
            </a:endParaRPr>
          </a:p>
        </p:txBody>
      </p:sp>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89999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Calculator and folders">
            <a:extLst>
              <a:ext uri="{FF2B5EF4-FFF2-40B4-BE49-F238E27FC236}">
                <a16:creationId xmlns:a16="http://schemas.microsoft.com/office/drawing/2014/main" id="{895EB2D2-B8B2-60C6-021E-9E59D00F8C8D}"/>
              </a:ext>
            </a:extLst>
          </p:cNvPr>
          <p:cNvPicPr>
            <a:picLocks noChangeAspect="1"/>
          </p:cNvPicPr>
          <p:nvPr/>
        </p:nvPicPr>
        <p:blipFill rotWithShape="1">
          <a:blip r:embed="rId3"/>
          <a:srcRect l="15081" r="36419"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1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77FF75-3E5B-4999-AA6E-005A9C0EE359}"/>
              </a:ext>
            </a:extLst>
          </p:cNvPr>
          <p:cNvSpPr>
            <a:spLocks noGrp="1"/>
          </p:cNvSpPr>
          <p:nvPr>
            <p:ph type="title"/>
          </p:nvPr>
        </p:nvSpPr>
        <p:spPr>
          <a:xfrm>
            <a:off x="5185611" y="178836"/>
            <a:ext cx="5721484" cy="1325563"/>
          </a:xfrm>
        </p:spPr>
        <p:txBody>
          <a:bodyPr vert="horz" lIns="91440" tIns="45720" rIns="91440" bIns="45720" rtlCol="0" anchor="ctr">
            <a:normAutofit/>
          </a:bodyPr>
          <a:lstStyle/>
          <a:p>
            <a:pPr>
              <a:spcBef>
                <a:spcPct val="0"/>
              </a:spcBef>
            </a:pPr>
            <a:r>
              <a:rPr lang="en-US" b="1" kern="1200">
                <a:solidFill>
                  <a:schemeClr val="tx1"/>
                </a:solidFill>
                <a:latin typeface="+mj-lt"/>
                <a:ea typeface="+mj-ea"/>
                <a:cs typeface="+mj-cs"/>
              </a:rPr>
              <a:t>Accountability </a:t>
            </a:r>
          </a:p>
        </p:txBody>
      </p:sp>
      <p:sp>
        <p:nvSpPr>
          <p:cNvPr id="3" name="Text Placeholder 2">
            <a:extLst>
              <a:ext uri="{FF2B5EF4-FFF2-40B4-BE49-F238E27FC236}">
                <a16:creationId xmlns:a16="http://schemas.microsoft.com/office/drawing/2014/main" id="{B2012329-BFCE-42E2-9830-FA85866DE92A}"/>
              </a:ext>
            </a:extLst>
          </p:cNvPr>
          <p:cNvSpPr>
            <a:spLocks noGrp="1"/>
          </p:cNvSpPr>
          <p:nvPr>
            <p:ph type="body" idx="1"/>
          </p:nvPr>
        </p:nvSpPr>
        <p:spPr>
          <a:xfrm>
            <a:off x="5185611" y="1868487"/>
            <a:ext cx="6362921" cy="4351338"/>
          </a:xfrm>
        </p:spPr>
        <p:txBody>
          <a:bodyPr vert="horz" lIns="91440" tIns="45720" rIns="91440" bIns="45720" rtlCol="0">
            <a:normAutofit/>
          </a:bodyPr>
          <a:lstStyle/>
          <a:p>
            <a:pPr marL="402581" lvl="1" indent="-228600">
              <a:buFont typeface="Arial" panose="020B0604020202020204" pitchFamily="34" charset="0"/>
              <a:buChar char="•"/>
            </a:pPr>
            <a:r>
              <a:rPr lang="en-US" altLang="en-US" sz="2000" dirty="0">
                <a:solidFill>
                  <a:schemeClr val="tx1"/>
                </a:solidFill>
              </a:rPr>
              <a:t>School Report Cards </a:t>
            </a:r>
          </a:p>
          <a:p>
            <a:pPr marL="402581" lvl="1" indent="-228600">
              <a:buFont typeface="Arial" panose="020B0604020202020204" pitchFamily="34" charset="0"/>
              <a:buChar char="•"/>
            </a:pPr>
            <a:endParaRPr lang="en-US" altLang="en-US" sz="2000" dirty="0">
              <a:solidFill>
                <a:schemeClr val="tx1"/>
              </a:solidFill>
            </a:endParaRPr>
          </a:p>
          <a:p>
            <a:pPr lvl="1" indent="-228600">
              <a:buFont typeface="Arial" panose="020B0604020202020204" pitchFamily="34" charset="0"/>
              <a:buChar char="•"/>
            </a:pPr>
            <a:r>
              <a:rPr lang="en-US" altLang="en-US" sz="2000" dirty="0">
                <a:solidFill>
                  <a:schemeClr val="tx1"/>
                </a:solidFill>
              </a:rPr>
              <a:t>Grade “A” for last six years</a:t>
            </a:r>
          </a:p>
          <a:p>
            <a:pPr lvl="1" indent="-228600">
              <a:buFont typeface="Arial" panose="020B0604020202020204" pitchFamily="34" charset="0"/>
              <a:buChar char="•"/>
            </a:pPr>
            <a:r>
              <a:rPr lang="en-US" altLang="en-US" sz="2000" dirty="0">
                <a:solidFill>
                  <a:schemeClr val="tx1"/>
                </a:solidFill>
              </a:rPr>
              <a:t>Enrollment 611 (and continue to grow)</a:t>
            </a:r>
          </a:p>
          <a:p>
            <a:pPr lvl="1" indent="-228600">
              <a:buFont typeface="Arial" panose="020B0604020202020204" pitchFamily="34" charset="0"/>
              <a:buChar char="•"/>
            </a:pPr>
            <a:r>
              <a:rPr lang="en-US" altLang="en-US" sz="2000" dirty="0">
                <a:solidFill>
                  <a:schemeClr val="tx1"/>
                </a:solidFill>
              </a:rPr>
              <a:t>FAST – STAR, PreK – 2</a:t>
            </a:r>
          </a:p>
          <a:p>
            <a:pPr lvl="1" indent="-228600">
              <a:buFont typeface="Arial" panose="020B0604020202020204" pitchFamily="34" charset="0"/>
              <a:buChar char="•"/>
            </a:pPr>
            <a:r>
              <a:rPr lang="en-US" altLang="en-US" sz="2000" dirty="0">
                <a:solidFill>
                  <a:schemeClr val="tx1"/>
                </a:solidFill>
              </a:rPr>
              <a:t>FAST – Cambium , 3-5</a:t>
            </a:r>
          </a:p>
          <a:p>
            <a:pPr lvl="1" indent="-228600">
              <a:buFont typeface="Arial" panose="020B0604020202020204" pitchFamily="34" charset="0"/>
              <a:buChar char="•"/>
            </a:pPr>
            <a:r>
              <a:rPr lang="en-US" altLang="en-US" sz="2000" dirty="0">
                <a:solidFill>
                  <a:schemeClr val="tx1"/>
                </a:solidFill>
              </a:rPr>
              <a:t>FSA – Science, 5</a:t>
            </a:r>
          </a:p>
          <a:p>
            <a:pPr lvl="1" indent="-228600">
              <a:buFont typeface="Arial" panose="020B0604020202020204" pitchFamily="34" charset="0"/>
              <a:buChar char="•"/>
            </a:pPr>
            <a:r>
              <a:rPr lang="en-US" altLang="en-US" sz="2000" dirty="0">
                <a:solidFill>
                  <a:schemeClr val="tx1"/>
                </a:solidFill>
              </a:rPr>
              <a:t>BEST Writing – 4-5</a:t>
            </a:r>
          </a:p>
          <a:p>
            <a:pPr lvl="1" indent="-228600">
              <a:buFont typeface="Arial" panose="020B0604020202020204" pitchFamily="34" charset="0"/>
              <a:buChar char="•"/>
            </a:pPr>
            <a:r>
              <a:rPr lang="en-US" altLang="en-US" sz="2000" dirty="0">
                <a:solidFill>
                  <a:schemeClr val="tx1"/>
                </a:solidFill>
              </a:rPr>
              <a:t>Assesses – ELA, Math, and Science</a:t>
            </a:r>
          </a:p>
          <a:p>
            <a:pPr lvl="1" indent="-228600">
              <a:buFont typeface="Arial" panose="020B0604020202020204" pitchFamily="34" charset="0"/>
              <a:buChar char="•"/>
            </a:pPr>
            <a:r>
              <a:rPr lang="en-US" altLang="en-US" sz="2000" dirty="0">
                <a:solidFill>
                  <a:schemeClr val="tx1"/>
                </a:solidFill>
              </a:rPr>
              <a:t>Sub-Groups</a:t>
            </a:r>
          </a:p>
          <a:p>
            <a:pPr lvl="1" indent="-228600">
              <a:buFont typeface="Arial" panose="020B0604020202020204" pitchFamily="34" charset="0"/>
              <a:buChar char="•"/>
            </a:pPr>
            <a:r>
              <a:rPr lang="en-US" altLang="en-US" sz="2000" dirty="0">
                <a:solidFill>
                  <a:schemeClr val="tx1"/>
                </a:solidFill>
              </a:rPr>
              <a:t>Long-Term Goals and Interim Progress</a:t>
            </a:r>
          </a:p>
          <a:p>
            <a:pPr lvl="1" indent="-228600">
              <a:buFont typeface="Arial" panose="020B0604020202020204" pitchFamily="34" charset="0"/>
              <a:buChar char="•"/>
            </a:pPr>
            <a:r>
              <a:rPr lang="en-US" altLang="en-US" sz="2000" dirty="0">
                <a:solidFill>
                  <a:schemeClr val="tx1"/>
                </a:solidFill>
              </a:rPr>
              <a:t>VPK earned an EXCELLENT rating! </a:t>
            </a:r>
          </a:p>
          <a:p>
            <a:pPr marL="990570" lvl="1" indent="0">
              <a:buNone/>
            </a:pPr>
            <a:endParaRPr lang="en-US" altLang="en-US" sz="2000" dirty="0">
              <a:solidFill>
                <a:schemeClr val="tx1"/>
              </a:solidFill>
            </a:endParaRPr>
          </a:p>
          <a:p>
            <a:pPr lvl="1" indent="-228600">
              <a:buFont typeface="Arial" panose="020B0604020202020204" pitchFamily="34" charset="0"/>
              <a:buChar char="•"/>
            </a:pPr>
            <a:endParaRPr lang="en-US" altLang="en-US" sz="2000" dirty="0">
              <a:solidFill>
                <a:schemeClr val="tx1"/>
              </a:solidFill>
            </a:endParaRPr>
          </a:p>
          <a:p>
            <a:pPr marL="402581" lvl="1" indent="-228600">
              <a:buFont typeface="Arial" panose="020B0604020202020204" pitchFamily="34" charset="0"/>
              <a:buChar char="•"/>
            </a:pPr>
            <a:r>
              <a:rPr lang="en-US" altLang="en-US" sz="2000" dirty="0">
                <a:solidFill>
                  <a:schemeClr val="tx1"/>
                </a:solidFill>
              </a:rPr>
              <a:t>Available online at </a:t>
            </a:r>
            <a:r>
              <a:rPr lang="en-US" sz="2000" dirty="0">
                <a:solidFill>
                  <a:schemeClr val="tx1"/>
                </a:solidFill>
                <a:hlinkClick r:id="rId4"/>
              </a:rPr>
              <a:t>https://edudata.fldoe.org/</a:t>
            </a:r>
            <a:r>
              <a:rPr lang="en-US" sz="2000" dirty="0">
                <a:solidFill>
                  <a:schemeClr val="tx1"/>
                </a:solidFill>
              </a:rPr>
              <a:t>. </a:t>
            </a:r>
          </a:p>
          <a:p>
            <a:pPr indent="-228600">
              <a:buFont typeface="Arial" panose="020B0604020202020204" pitchFamily="34" charset="0"/>
              <a:buChar char="•"/>
            </a:pPr>
            <a:endParaRPr lang="en-US" sz="1300" dirty="0">
              <a:solidFill>
                <a:schemeClr val="tx1"/>
              </a:solidFill>
            </a:endParaRPr>
          </a:p>
        </p:txBody>
      </p:sp>
      <p:sp>
        <p:nvSpPr>
          <p:cNvPr id="4" name="Slide Number Placeholder 3">
            <a:extLst>
              <a:ext uri="{FF2B5EF4-FFF2-40B4-BE49-F238E27FC236}">
                <a16:creationId xmlns:a16="http://schemas.microsoft.com/office/drawing/2014/main" id="{4ECECAAD-40EC-4BB2-BD2C-5F687F8DB44B}"/>
              </a:ext>
            </a:extLst>
          </p:cNvPr>
          <p:cNvSpPr>
            <a:spLocks noGrp="1"/>
          </p:cNvSpPr>
          <p:nvPr>
            <p:ph type="sldNum" idx="12"/>
          </p:nvPr>
        </p:nvSpPr>
        <p:spPr>
          <a:xfrm>
            <a:off x="10047382" y="6356350"/>
            <a:ext cx="1306417" cy="365125"/>
          </a:xfrm>
        </p:spPr>
        <p:txBody>
          <a:bodyPr vert="horz" lIns="91440" tIns="45720" rIns="91440" bIns="45720" rtlCol="0" anchor="ctr">
            <a:normAutofit/>
          </a:bodyPr>
          <a:lstStyle/>
          <a:p>
            <a:pPr>
              <a:spcAft>
                <a:spcPts val="600"/>
              </a:spcAft>
              <a:defRPr/>
            </a:pPr>
            <a:fld id="{00000000-1234-1234-1234-123412341234}" type="slidenum">
              <a:rPr lang="en-US">
                <a:solidFill>
                  <a:prstClr val="black">
                    <a:tint val="75000"/>
                  </a:prstClr>
                </a:solidFill>
                <a:latin typeface="Calibri" panose="020F0502020204030204"/>
              </a:rPr>
              <a:pPr>
                <a:spcAft>
                  <a:spcPts val="600"/>
                </a:spcAft>
                <a:defRPr/>
              </a:pPr>
              <a:t>11</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355781837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3F90BB-A235-17A1-059F-98ABAA759AB1}"/>
            </a:ext>
          </a:extLst>
        </p:cNvPr>
        <p:cNvGrpSpPr/>
        <p:nvPr/>
      </p:nvGrpSpPr>
      <p:grpSpPr>
        <a:xfrm>
          <a:off x="0" y="0"/>
          <a:ext cx="0" cy="0"/>
          <a:chOff x="0" y="0"/>
          <a:chExt cx="0" cy="0"/>
        </a:xfrm>
      </p:grpSpPr>
      <p:sp>
        <p:nvSpPr>
          <p:cNvPr id="23" name="Freeform: Shape 22">
            <a:extLst>
              <a:ext uri="{FF2B5EF4-FFF2-40B4-BE49-F238E27FC236}">
                <a16:creationId xmlns:a16="http://schemas.microsoft.com/office/drawing/2014/main" id="{3E03CE52-F857-CC26-B683-D3566C9D14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0FB56E18-DFCD-F1AD-ACAA-2647BFFD15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1C565A49-6C19-2F9E-9CAD-4EAB564552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47583EAE-F3BD-C84D-F017-CE1CF5A5E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578600" cy="6858003"/>
          </a:xfrm>
          <a:custGeom>
            <a:avLst/>
            <a:gdLst>
              <a:gd name="connsiteX0" fmla="*/ 3840831 w 6450535"/>
              <a:gd name="connsiteY0" fmla="*/ 0 h 6858003"/>
              <a:gd name="connsiteX1" fmla="*/ 0 w 6450535"/>
              <a:gd name="connsiteY1" fmla="*/ 0 h 6858003"/>
              <a:gd name="connsiteX2" fmla="*/ 0 w 6450535"/>
              <a:gd name="connsiteY2" fmla="*/ 6858002 h 6858003"/>
              <a:gd name="connsiteX3" fmla="*/ 222478 w 6450535"/>
              <a:gd name="connsiteY3" fmla="*/ 6858002 h 6858003"/>
              <a:gd name="connsiteX4" fmla="*/ 222478 w 6450535"/>
              <a:gd name="connsiteY4" fmla="*/ 6858003 h 6858003"/>
              <a:gd name="connsiteX5" fmla="*/ 6450535 w 6450535"/>
              <a:gd name="connsiteY5" fmla="*/ 6858003 h 6858003"/>
              <a:gd name="connsiteX6" fmla="*/ 6450535 w 6450535"/>
              <a:gd name="connsiteY6" fmla="*/ 1 h 6858003"/>
              <a:gd name="connsiteX7" fmla="*/ 3840836 w 6450535"/>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0535" h="6858003">
                <a:moveTo>
                  <a:pt x="3840831" y="0"/>
                </a:moveTo>
                <a:lnTo>
                  <a:pt x="0" y="0"/>
                </a:lnTo>
                <a:lnTo>
                  <a:pt x="0" y="6858002"/>
                </a:lnTo>
                <a:lnTo>
                  <a:pt x="222478" y="6858002"/>
                </a:lnTo>
                <a:lnTo>
                  <a:pt x="222478" y="6858003"/>
                </a:lnTo>
                <a:lnTo>
                  <a:pt x="6450535" y="6858003"/>
                </a:lnTo>
                <a:lnTo>
                  <a:pt x="6450535" y="1"/>
                </a:lnTo>
                <a:lnTo>
                  <a:pt x="3840836"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348FAB5B-8D44-CE54-2648-E6CA9E3848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2976D43-0FE2-94FB-E9D7-96B34D03048F}"/>
              </a:ext>
            </a:extLst>
          </p:cNvPr>
          <p:cNvSpPr>
            <a:spLocks noGrp="1"/>
          </p:cNvSpPr>
          <p:nvPr>
            <p:ph type="title"/>
          </p:nvPr>
        </p:nvSpPr>
        <p:spPr>
          <a:xfrm>
            <a:off x="-321355" y="-1772523"/>
            <a:ext cx="7221309" cy="2837349"/>
          </a:xfrm>
        </p:spPr>
        <p:txBody>
          <a:bodyPr vert="horz" lIns="91440" tIns="45720" rIns="91440" bIns="45720" rtlCol="0" anchor="b">
            <a:normAutofit/>
          </a:bodyPr>
          <a:lstStyle/>
          <a:p>
            <a:pPr algn="ctr">
              <a:spcBef>
                <a:spcPct val="0"/>
              </a:spcBef>
            </a:pPr>
            <a:r>
              <a:rPr lang="en-US" b="1" kern="1200" dirty="0">
                <a:solidFill>
                  <a:srgbClr val="FFFFFF"/>
                </a:solidFill>
                <a:latin typeface="+mj-lt"/>
                <a:ea typeface="+mj-ea"/>
                <a:cs typeface="+mj-cs"/>
              </a:rPr>
              <a:t>School Data for 2025-2026</a:t>
            </a:r>
          </a:p>
        </p:txBody>
      </p:sp>
      <p:sp>
        <p:nvSpPr>
          <p:cNvPr id="33" name="Oval 32">
            <a:extLst>
              <a:ext uri="{FF2B5EF4-FFF2-40B4-BE49-F238E27FC236}">
                <a16:creationId xmlns:a16="http://schemas.microsoft.com/office/drawing/2014/main" id="{6FFB370F-F1CD-1D0E-F397-96D182E7A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12D2BA4-8982-102F-CC2A-1278827FAAEF}"/>
              </a:ext>
            </a:extLst>
          </p:cNvPr>
          <p:cNvSpPr>
            <a:spLocks noGrp="1"/>
          </p:cNvSpPr>
          <p:nvPr>
            <p:ph type="sldNum" idx="12"/>
          </p:nvPr>
        </p:nvSpPr>
        <p:spPr>
          <a:xfrm>
            <a:off x="8610600" y="6356350"/>
            <a:ext cx="2743200" cy="365125"/>
          </a:xfrm>
        </p:spPr>
        <p:txBody>
          <a:bodyPr vert="horz" lIns="91440" tIns="45720" rIns="91440" bIns="45720" rtlCol="0" anchor="ctr">
            <a:normAutofit/>
          </a:bodyPr>
          <a:lstStyle/>
          <a:p>
            <a:pPr>
              <a:spcAft>
                <a:spcPts val="600"/>
              </a:spcAft>
            </a:pPr>
            <a:fld id="{00000000-1234-1234-1234-123412341234}" type="slidenum">
              <a:rPr lang="en-US">
                <a:solidFill>
                  <a:srgbClr val="FFFFFF"/>
                </a:solidFill>
              </a:rPr>
              <a:pPr>
                <a:spcAft>
                  <a:spcPts val="600"/>
                </a:spcAft>
              </a:pPr>
              <a:t>12</a:t>
            </a:fld>
            <a:endParaRPr lang="en-US">
              <a:solidFill>
                <a:srgbClr val="FFFFFF"/>
              </a:solidFill>
            </a:endParaRPr>
          </a:p>
        </p:txBody>
      </p:sp>
      <p:pic>
        <p:nvPicPr>
          <p:cNvPr id="6" name="Picture 5">
            <a:extLst>
              <a:ext uri="{FF2B5EF4-FFF2-40B4-BE49-F238E27FC236}">
                <a16:creationId xmlns:a16="http://schemas.microsoft.com/office/drawing/2014/main" id="{18E478E6-0EA3-7297-890B-D39E40AB6167}"/>
              </a:ext>
            </a:extLst>
          </p:cNvPr>
          <p:cNvPicPr>
            <a:picLocks noChangeAspect="1"/>
          </p:cNvPicPr>
          <p:nvPr/>
        </p:nvPicPr>
        <p:blipFill>
          <a:blip r:embed="rId2"/>
          <a:srcRect t="40295"/>
          <a:stretch>
            <a:fillRect/>
          </a:stretch>
        </p:blipFill>
        <p:spPr>
          <a:xfrm>
            <a:off x="1838808" y="3288112"/>
            <a:ext cx="9275241" cy="3394793"/>
          </a:xfrm>
          <a:prstGeom prst="rect">
            <a:avLst/>
          </a:prstGeom>
        </p:spPr>
      </p:pic>
      <p:pic>
        <p:nvPicPr>
          <p:cNvPr id="8" name="Picture 7">
            <a:extLst>
              <a:ext uri="{FF2B5EF4-FFF2-40B4-BE49-F238E27FC236}">
                <a16:creationId xmlns:a16="http://schemas.microsoft.com/office/drawing/2014/main" id="{F752E920-32DB-EA9B-25AD-1C1A2F1768B7}"/>
              </a:ext>
            </a:extLst>
          </p:cNvPr>
          <p:cNvPicPr>
            <a:picLocks noChangeAspect="1"/>
          </p:cNvPicPr>
          <p:nvPr/>
        </p:nvPicPr>
        <p:blipFill>
          <a:blip r:embed="rId3"/>
          <a:stretch>
            <a:fillRect/>
          </a:stretch>
        </p:blipFill>
        <p:spPr>
          <a:xfrm>
            <a:off x="1838808" y="1171038"/>
            <a:ext cx="8498420" cy="1823967"/>
          </a:xfrm>
          <a:prstGeom prst="rect">
            <a:avLst/>
          </a:prstGeom>
        </p:spPr>
      </p:pic>
    </p:spTree>
    <p:extLst>
      <p:ext uri="{BB962C8B-B14F-4D97-AF65-F5344CB8AC3E}">
        <p14:creationId xmlns:p14="http://schemas.microsoft.com/office/powerpoint/2010/main" val="31763085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740DA1-7DEA-BB00-33F6-5DF50911BF5B}"/>
            </a:ext>
          </a:extLst>
        </p:cNvPr>
        <p:cNvGrpSpPr/>
        <p:nvPr/>
      </p:nvGrpSpPr>
      <p:grpSpPr>
        <a:xfrm>
          <a:off x="0" y="0"/>
          <a:ext cx="0" cy="0"/>
          <a:chOff x="0" y="0"/>
          <a:chExt cx="0" cy="0"/>
        </a:xfrm>
      </p:grpSpPr>
      <p:sp>
        <p:nvSpPr>
          <p:cNvPr id="23" name="Freeform: Shape 22">
            <a:extLst>
              <a:ext uri="{FF2B5EF4-FFF2-40B4-BE49-F238E27FC236}">
                <a16:creationId xmlns:a16="http://schemas.microsoft.com/office/drawing/2014/main" id="{4A07BF0A-310A-27C4-194F-AEE1459662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EE264B9A-4C27-2D75-3E8E-021F31310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DBE54C27-E6EC-55CC-0863-CCDDECA70F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9A9E7DCF-2925-7539-5086-EF9C4FBB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578600" cy="6858003"/>
          </a:xfrm>
          <a:custGeom>
            <a:avLst/>
            <a:gdLst>
              <a:gd name="connsiteX0" fmla="*/ 3840831 w 6450535"/>
              <a:gd name="connsiteY0" fmla="*/ 0 h 6858003"/>
              <a:gd name="connsiteX1" fmla="*/ 0 w 6450535"/>
              <a:gd name="connsiteY1" fmla="*/ 0 h 6858003"/>
              <a:gd name="connsiteX2" fmla="*/ 0 w 6450535"/>
              <a:gd name="connsiteY2" fmla="*/ 6858002 h 6858003"/>
              <a:gd name="connsiteX3" fmla="*/ 222478 w 6450535"/>
              <a:gd name="connsiteY3" fmla="*/ 6858002 h 6858003"/>
              <a:gd name="connsiteX4" fmla="*/ 222478 w 6450535"/>
              <a:gd name="connsiteY4" fmla="*/ 6858003 h 6858003"/>
              <a:gd name="connsiteX5" fmla="*/ 6450535 w 6450535"/>
              <a:gd name="connsiteY5" fmla="*/ 6858003 h 6858003"/>
              <a:gd name="connsiteX6" fmla="*/ 6450535 w 6450535"/>
              <a:gd name="connsiteY6" fmla="*/ 1 h 6858003"/>
              <a:gd name="connsiteX7" fmla="*/ 3840836 w 6450535"/>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0535" h="6858003">
                <a:moveTo>
                  <a:pt x="3840831" y="0"/>
                </a:moveTo>
                <a:lnTo>
                  <a:pt x="0" y="0"/>
                </a:lnTo>
                <a:lnTo>
                  <a:pt x="0" y="6858002"/>
                </a:lnTo>
                <a:lnTo>
                  <a:pt x="222478" y="6858002"/>
                </a:lnTo>
                <a:lnTo>
                  <a:pt x="222478" y="6858003"/>
                </a:lnTo>
                <a:lnTo>
                  <a:pt x="6450535" y="6858003"/>
                </a:lnTo>
                <a:lnTo>
                  <a:pt x="6450535" y="1"/>
                </a:lnTo>
                <a:lnTo>
                  <a:pt x="3840836"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6A5B8C61-C9A8-2BE3-51AB-6C5C57DA2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3DA07289-BC5D-D517-4352-65374338D7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22E35C39-57C5-3236-F4BF-A276CCE1A087}"/>
              </a:ext>
            </a:extLst>
          </p:cNvPr>
          <p:cNvSpPr>
            <a:spLocks noGrp="1"/>
          </p:cNvSpPr>
          <p:nvPr>
            <p:ph type="sldNum" idx="12"/>
          </p:nvPr>
        </p:nvSpPr>
        <p:spPr>
          <a:xfrm>
            <a:off x="8610600" y="6356350"/>
            <a:ext cx="2743200" cy="365125"/>
          </a:xfrm>
        </p:spPr>
        <p:txBody>
          <a:bodyPr vert="horz" lIns="91440" tIns="45720" rIns="91440" bIns="45720" rtlCol="0" anchor="ctr">
            <a:normAutofit/>
          </a:bodyPr>
          <a:lstStyle/>
          <a:p>
            <a:pPr>
              <a:spcAft>
                <a:spcPts val="600"/>
              </a:spcAft>
            </a:pPr>
            <a:fld id="{00000000-1234-1234-1234-123412341234}" type="slidenum">
              <a:rPr lang="en-US" smtClean="0">
                <a:solidFill>
                  <a:srgbClr val="FFFFFF"/>
                </a:solidFill>
              </a:rPr>
              <a:pPr>
                <a:spcAft>
                  <a:spcPts val="600"/>
                </a:spcAft>
              </a:pPr>
              <a:t>13</a:t>
            </a:fld>
            <a:endParaRPr lang="en-US">
              <a:solidFill>
                <a:srgbClr val="FFFFFF"/>
              </a:solidFill>
            </a:endParaRPr>
          </a:p>
        </p:txBody>
      </p:sp>
      <p:grpSp>
        <p:nvGrpSpPr>
          <p:cNvPr id="9" name="Group 8">
            <a:extLst>
              <a:ext uri="{FF2B5EF4-FFF2-40B4-BE49-F238E27FC236}">
                <a16:creationId xmlns:a16="http://schemas.microsoft.com/office/drawing/2014/main" id="{B7BB4553-872B-542E-8BD2-877AAB7C9F11}"/>
              </a:ext>
            </a:extLst>
          </p:cNvPr>
          <p:cNvGrpSpPr/>
          <p:nvPr/>
        </p:nvGrpSpPr>
        <p:grpSpPr>
          <a:xfrm>
            <a:off x="632994" y="1451510"/>
            <a:ext cx="10126301" cy="5169113"/>
            <a:chOff x="770299" y="1181532"/>
            <a:chExt cx="10651402" cy="5530408"/>
          </a:xfrm>
        </p:grpSpPr>
        <p:pic>
          <p:nvPicPr>
            <p:cNvPr id="5" name="Picture 4">
              <a:extLst>
                <a:ext uri="{FF2B5EF4-FFF2-40B4-BE49-F238E27FC236}">
                  <a16:creationId xmlns:a16="http://schemas.microsoft.com/office/drawing/2014/main" id="{830757F0-FE92-1EFC-92D3-8EDD5212246A}"/>
                </a:ext>
              </a:extLst>
            </p:cNvPr>
            <p:cNvPicPr>
              <a:picLocks noChangeAspect="1"/>
            </p:cNvPicPr>
            <p:nvPr/>
          </p:nvPicPr>
          <p:blipFill>
            <a:blip r:embed="rId2"/>
            <a:srcRect t="8324"/>
            <a:stretch>
              <a:fillRect/>
            </a:stretch>
          </p:blipFill>
          <p:spPr>
            <a:xfrm>
              <a:off x="770299" y="1181533"/>
              <a:ext cx="5029940" cy="5530407"/>
            </a:xfrm>
            <a:prstGeom prst="rect">
              <a:avLst/>
            </a:prstGeom>
          </p:spPr>
        </p:pic>
        <p:pic>
          <p:nvPicPr>
            <p:cNvPr id="8" name="Picture 7">
              <a:extLst>
                <a:ext uri="{FF2B5EF4-FFF2-40B4-BE49-F238E27FC236}">
                  <a16:creationId xmlns:a16="http://schemas.microsoft.com/office/drawing/2014/main" id="{A642DCA2-F9D4-733A-D347-272A586A8372}"/>
                </a:ext>
              </a:extLst>
            </p:cNvPr>
            <p:cNvPicPr>
              <a:picLocks noChangeAspect="1"/>
            </p:cNvPicPr>
            <p:nvPr/>
          </p:nvPicPr>
          <p:blipFill>
            <a:blip r:embed="rId3"/>
            <a:stretch>
              <a:fillRect/>
            </a:stretch>
          </p:blipFill>
          <p:spPr>
            <a:xfrm>
              <a:off x="6834063" y="1181532"/>
              <a:ext cx="4587638" cy="5530407"/>
            </a:xfrm>
            <a:prstGeom prst="rect">
              <a:avLst/>
            </a:prstGeom>
          </p:spPr>
        </p:pic>
      </p:grpSp>
      <p:sp>
        <p:nvSpPr>
          <p:cNvPr id="12" name="Title 1">
            <a:extLst>
              <a:ext uri="{FF2B5EF4-FFF2-40B4-BE49-F238E27FC236}">
                <a16:creationId xmlns:a16="http://schemas.microsoft.com/office/drawing/2014/main" id="{9AF26DA1-CDC7-6A0D-1252-9F97605B4C15}"/>
              </a:ext>
            </a:extLst>
          </p:cNvPr>
          <p:cNvSpPr txBox="1">
            <a:spLocks/>
          </p:cNvSpPr>
          <p:nvPr/>
        </p:nvSpPr>
        <p:spPr>
          <a:xfrm>
            <a:off x="-321355" y="-1772523"/>
            <a:ext cx="7221309" cy="2837349"/>
          </a:xfrm>
          <a:prstGeom prst="rect">
            <a:avLst/>
          </a:prstGeom>
        </p:spPr>
        <p:txBody>
          <a:bodyPr spcFirstLastPara="1" vert="horz" wrap="square" lIns="91440" tIns="45720" rIns="91440" bIns="45720" rtlCol="0" anchor="b" anchorCtr="0">
            <a:normAutofit/>
          </a:bodyPr>
          <a:lstStyle>
            <a:lvl1pPr lvl="0" algn="l" defTabSz="914400" rtl="0" eaLnBrk="1" latinLnBrk="0" hangingPunct="1">
              <a:lnSpc>
                <a:spcPct val="90000"/>
              </a:lnSpc>
              <a:spcBef>
                <a:spcPts val="0"/>
              </a:spcBef>
              <a:spcAft>
                <a:spcPts val="0"/>
              </a:spcAft>
              <a:buSzPts val="3200"/>
              <a:buNone/>
              <a:defRPr sz="4400" kern="1200">
                <a:solidFill>
                  <a:schemeClr val="tx1"/>
                </a:solidFill>
                <a:latin typeface="+mj-lt"/>
                <a:ea typeface="+mj-ea"/>
                <a:cs typeface="+mj-cs"/>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pPr algn="ctr">
              <a:spcBef>
                <a:spcPct val="0"/>
              </a:spcBef>
            </a:pPr>
            <a:r>
              <a:rPr lang="en-US" b="1">
                <a:solidFill>
                  <a:srgbClr val="FFFFFF"/>
                </a:solidFill>
              </a:rPr>
              <a:t>School Data for 2025-2026</a:t>
            </a:r>
            <a:endParaRPr lang="en-US" b="1" dirty="0">
              <a:solidFill>
                <a:srgbClr val="FFFFFF"/>
              </a:solidFill>
            </a:endParaRPr>
          </a:p>
        </p:txBody>
      </p:sp>
    </p:spTree>
    <p:extLst>
      <p:ext uri="{BB962C8B-B14F-4D97-AF65-F5344CB8AC3E}">
        <p14:creationId xmlns:p14="http://schemas.microsoft.com/office/powerpoint/2010/main" val="157453313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8A7BA06D-B3FF-4E91-8639-B4569AE3A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2B30C86D-5A07-48BC-9C9D-6F9A2DB1E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7" name="Rectangle 26">
            <a:extLst>
              <a:ext uri="{FF2B5EF4-FFF2-40B4-BE49-F238E27FC236}">
                <a16:creationId xmlns:a16="http://schemas.microsoft.com/office/drawing/2014/main" id="{D0E1C78B-4E27-44EC-9937-DEEDAB17B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64E711A9-55E7-429C-8DE7-7133C97255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578600" cy="6858003"/>
          </a:xfrm>
          <a:custGeom>
            <a:avLst/>
            <a:gdLst>
              <a:gd name="connsiteX0" fmla="*/ 3840831 w 6450535"/>
              <a:gd name="connsiteY0" fmla="*/ 0 h 6858003"/>
              <a:gd name="connsiteX1" fmla="*/ 0 w 6450535"/>
              <a:gd name="connsiteY1" fmla="*/ 0 h 6858003"/>
              <a:gd name="connsiteX2" fmla="*/ 0 w 6450535"/>
              <a:gd name="connsiteY2" fmla="*/ 6858002 h 6858003"/>
              <a:gd name="connsiteX3" fmla="*/ 222478 w 6450535"/>
              <a:gd name="connsiteY3" fmla="*/ 6858002 h 6858003"/>
              <a:gd name="connsiteX4" fmla="*/ 222478 w 6450535"/>
              <a:gd name="connsiteY4" fmla="*/ 6858003 h 6858003"/>
              <a:gd name="connsiteX5" fmla="*/ 6450535 w 6450535"/>
              <a:gd name="connsiteY5" fmla="*/ 6858003 h 6858003"/>
              <a:gd name="connsiteX6" fmla="*/ 6450535 w 6450535"/>
              <a:gd name="connsiteY6" fmla="*/ 1 h 6858003"/>
              <a:gd name="connsiteX7" fmla="*/ 3840836 w 6450535"/>
              <a:gd name="connsiteY7" fmla="*/ 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0535" h="6858003">
                <a:moveTo>
                  <a:pt x="3840831" y="0"/>
                </a:moveTo>
                <a:lnTo>
                  <a:pt x="0" y="0"/>
                </a:lnTo>
                <a:lnTo>
                  <a:pt x="0" y="6858002"/>
                </a:lnTo>
                <a:lnTo>
                  <a:pt x="222478" y="6858002"/>
                </a:lnTo>
                <a:lnTo>
                  <a:pt x="222478" y="6858003"/>
                </a:lnTo>
                <a:lnTo>
                  <a:pt x="6450535" y="6858003"/>
                </a:lnTo>
                <a:lnTo>
                  <a:pt x="6450535" y="1"/>
                </a:lnTo>
                <a:lnTo>
                  <a:pt x="3840836"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Arc 30">
            <a:extLst>
              <a:ext uri="{FF2B5EF4-FFF2-40B4-BE49-F238E27FC236}">
                <a16:creationId xmlns:a16="http://schemas.microsoft.com/office/drawing/2014/main" id="{18E928D9-3091-4385-B979-265D55AD02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03011">
            <a:off x="2974408" y="700861"/>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3FECDDE-5E43-AE19-F37A-C3248086F060}"/>
              </a:ext>
            </a:extLst>
          </p:cNvPr>
          <p:cNvSpPr>
            <a:spLocks noGrp="1"/>
          </p:cNvSpPr>
          <p:nvPr>
            <p:ph type="title"/>
          </p:nvPr>
        </p:nvSpPr>
        <p:spPr>
          <a:xfrm>
            <a:off x="-327812" y="-1421561"/>
            <a:ext cx="7221309" cy="2837349"/>
          </a:xfrm>
        </p:spPr>
        <p:txBody>
          <a:bodyPr vert="horz" lIns="91440" tIns="45720" rIns="91440" bIns="45720" rtlCol="0" anchor="b">
            <a:normAutofit/>
          </a:bodyPr>
          <a:lstStyle/>
          <a:p>
            <a:pPr algn="ctr">
              <a:spcBef>
                <a:spcPct val="0"/>
              </a:spcBef>
            </a:pPr>
            <a:r>
              <a:rPr lang="en-US" sz="8800" b="1" kern="1200" dirty="0">
                <a:solidFill>
                  <a:srgbClr val="FFFFFF"/>
                </a:solidFill>
                <a:highlight>
                  <a:srgbClr val="FFFF00"/>
                </a:highlight>
                <a:latin typeface="+mj-lt"/>
                <a:ea typeface="+mj-ea"/>
                <a:cs typeface="+mj-cs"/>
              </a:rPr>
              <a:t>School Data</a:t>
            </a:r>
          </a:p>
        </p:txBody>
      </p:sp>
      <p:sp>
        <p:nvSpPr>
          <p:cNvPr id="33" name="Oval 32">
            <a:extLst>
              <a:ext uri="{FF2B5EF4-FFF2-40B4-BE49-F238E27FC236}">
                <a16:creationId xmlns:a16="http://schemas.microsoft.com/office/drawing/2014/main" id="{7D602432-D774-4CF5-94E8-7D52D0105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1186" y="5486807"/>
            <a:ext cx="491961" cy="491961"/>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1DFB2495-23DD-4976-DA53-BFCCEA46E46D}"/>
              </a:ext>
            </a:extLst>
          </p:cNvPr>
          <p:cNvSpPr>
            <a:spLocks noGrp="1"/>
          </p:cNvSpPr>
          <p:nvPr>
            <p:ph type="sldNum" idx="12"/>
          </p:nvPr>
        </p:nvSpPr>
        <p:spPr>
          <a:xfrm>
            <a:off x="8610600" y="6356350"/>
            <a:ext cx="2743200" cy="365125"/>
          </a:xfrm>
        </p:spPr>
        <p:txBody>
          <a:bodyPr vert="horz" lIns="91440" tIns="45720" rIns="91440" bIns="45720" rtlCol="0" anchor="ctr">
            <a:normAutofit/>
          </a:bodyPr>
          <a:lstStyle/>
          <a:p>
            <a:pPr>
              <a:spcAft>
                <a:spcPts val="600"/>
              </a:spcAft>
            </a:pPr>
            <a:fld id="{00000000-1234-1234-1234-123412341234}" type="slidenum">
              <a:rPr lang="en-US">
                <a:solidFill>
                  <a:srgbClr val="FFFFFF"/>
                </a:solidFill>
              </a:rPr>
              <a:pPr>
                <a:spcAft>
                  <a:spcPts val="600"/>
                </a:spcAft>
              </a:pPr>
              <a:t>14</a:t>
            </a:fld>
            <a:endParaRPr lang="en-US">
              <a:solidFill>
                <a:srgbClr val="FFFFFF"/>
              </a:solidFill>
            </a:endParaRPr>
          </a:p>
        </p:txBody>
      </p:sp>
      <p:pic>
        <p:nvPicPr>
          <p:cNvPr id="3" name="Picture 2" descr="A screenshot of a graph&#10;&#10;Description automatically generated">
            <a:extLst>
              <a:ext uri="{FF2B5EF4-FFF2-40B4-BE49-F238E27FC236}">
                <a16:creationId xmlns:a16="http://schemas.microsoft.com/office/drawing/2014/main" id="{BDBABEAF-CF59-0A87-63E4-0D9CD6719512}"/>
              </a:ext>
            </a:extLst>
          </p:cNvPr>
          <p:cNvPicPr>
            <a:picLocks noChangeAspect="1"/>
          </p:cNvPicPr>
          <p:nvPr/>
        </p:nvPicPr>
        <p:blipFill>
          <a:blip r:embed="rId2"/>
          <a:stretch>
            <a:fillRect/>
          </a:stretch>
        </p:blipFill>
        <p:spPr>
          <a:xfrm>
            <a:off x="206644" y="1405232"/>
            <a:ext cx="11985355" cy="5313233"/>
          </a:xfrm>
          <a:prstGeom prst="rect">
            <a:avLst/>
          </a:prstGeom>
        </p:spPr>
      </p:pic>
    </p:spTree>
    <p:extLst>
      <p:ext uri="{BB962C8B-B14F-4D97-AF65-F5344CB8AC3E}">
        <p14:creationId xmlns:p14="http://schemas.microsoft.com/office/powerpoint/2010/main" val="163371908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DFDEA3-7064-D93E-616E-1856FD126A26}"/>
              </a:ext>
            </a:extLst>
          </p:cNvPr>
          <p:cNvSpPr>
            <a:spLocks noGrp="1"/>
          </p:cNvSpPr>
          <p:nvPr>
            <p:ph type="sldNum" idx="12"/>
          </p:nvPr>
        </p:nvSpPr>
        <p:spPr/>
        <p:txBody>
          <a:bodyPr/>
          <a:lstStyle/>
          <a:p>
            <a:fld id="{00000000-1234-1234-1234-123412341234}" type="slidenum">
              <a:rPr lang="en" smtClean="0"/>
              <a:pPr/>
              <a:t>15</a:t>
            </a:fld>
            <a:endParaRPr lang="en"/>
          </a:p>
        </p:txBody>
      </p:sp>
      <p:pic>
        <p:nvPicPr>
          <p:cNvPr id="3" name="Picture 2" descr="A close-up of a number&#10;&#10;Description automatically generated">
            <a:extLst>
              <a:ext uri="{FF2B5EF4-FFF2-40B4-BE49-F238E27FC236}">
                <a16:creationId xmlns:a16="http://schemas.microsoft.com/office/drawing/2014/main" id="{1F1AED13-4984-4C1B-33A0-A29A17365536}"/>
              </a:ext>
            </a:extLst>
          </p:cNvPr>
          <p:cNvPicPr>
            <a:picLocks noChangeAspect="1"/>
          </p:cNvPicPr>
          <p:nvPr/>
        </p:nvPicPr>
        <p:blipFill>
          <a:blip r:embed="rId2"/>
          <a:stretch>
            <a:fillRect/>
          </a:stretch>
        </p:blipFill>
        <p:spPr>
          <a:xfrm>
            <a:off x="38747" y="229376"/>
            <a:ext cx="11985354" cy="1491451"/>
          </a:xfrm>
          <a:prstGeom prst="rect">
            <a:avLst/>
          </a:prstGeom>
        </p:spPr>
      </p:pic>
      <p:pic>
        <p:nvPicPr>
          <p:cNvPr id="4" name="Picture 3" descr="A screenshot of a survey&#10;&#10;Description automatically generated">
            <a:extLst>
              <a:ext uri="{FF2B5EF4-FFF2-40B4-BE49-F238E27FC236}">
                <a16:creationId xmlns:a16="http://schemas.microsoft.com/office/drawing/2014/main" id="{6FC03FDF-5CE2-694B-BF9F-78D0E1CDA2DC}"/>
              </a:ext>
            </a:extLst>
          </p:cNvPr>
          <p:cNvPicPr>
            <a:picLocks noChangeAspect="1"/>
          </p:cNvPicPr>
          <p:nvPr/>
        </p:nvPicPr>
        <p:blipFill>
          <a:blip r:embed="rId3"/>
          <a:stretch>
            <a:fillRect/>
          </a:stretch>
        </p:blipFill>
        <p:spPr>
          <a:xfrm>
            <a:off x="25832" y="1901934"/>
            <a:ext cx="11998269" cy="4778643"/>
          </a:xfrm>
          <a:prstGeom prst="rect">
            <a:avLst/>
          </a:prstGeom>
        </p:spPr>
      </p:pic>
      <p:pic>
        <p:nvPicPr>
          <p:cNvPr id="6" name="Graphic 5" descr="Badge Question Mark with solid fill">
            <a:extLst>
              <a:ext uri="{FF2B5EF4-FFF2-40B4-BE49-F238E27FC236}">
                <a16:creationId xmlns:a16="http://schemas.microsoft.com/office/drawing/2014/main" id="{8B7C6D35-EFD0-A96B-D475-AFC6EF5C42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66754" y="2283821"/>
            <a:ext cx="3285067" cy="3285067"/>
          </a:xfrm>
          <a:prstGeom prst="rect">
            <a:avLst/>
          </a:prstGeom>
        </p:spPr>
      </p:pic>
    </p:spTree>
    <p:extLst>
      <p:ext uri="{BB962C8B-B14F-4D97-AF65-F5344CB8AC3E}">
        <p14:creationId xmlns:p14="http://schemas.microsoft.com/office/powerpoint/2010/main" val="2106897474"/>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71F7713-3923-5D78-2BAB-509B2D13B7D2}"/>
              </a:ext>
            </a:extLst>
          </p:cNvPr>
          <p:cNvSpPr>
            <a:spLocks noGrp="1"/>
          </p:cNvSpPr>
          <p:nvPr>
            <p:ph type="title"/>
          </p:nvPr>
        </p:nvSpPr>
        <p:spPr>
          <a:xfrm>
            <a:off x="929640" y="485113"/>
            <a:ext cx="10515600" cy="1531525"/>
          </a:xfrm>
        </p:spPr>
        <p:txBody>
          <a:bodyPr anchor="ctr">
            <a:normAutofit/>
          </a:bodyPr>
          <a:lstStyle/>
          <a:p>
            <a:r>
              <a:rPr lang="en-US" dirty="0">
                <a:highlight>
                  <a:srgbClr val="FFFF00"/>
                </a:highlight>
              </a:rPr>
              <a:t>School Improvement Goal, Proficiency</a:t>
            </a:r>
          </a:p>
        </p:txBody>
      </p:sp>
      <p:sp>
        <p:nvSpPr>
          <p:cNvPr id="5" name="Slide Number Placeholder 4">
            <a:extLst>
              <a:ext uri="{FF2B5EF4-FFF2-40B4-BE49-F238E27FC236}">
                <a16:creationId xmlns:a16="http://schemas.microsoft.com/office/drawing/2014/main" id="{FBEB1DF3-CB26-2884-5497-C45169A23ED3}"/>
              </a:ext>
            </a:extLst>
          </p:cNvPr>
          <p:cNvSpPr>
            <a:spLocks noGrp="1"/>
          </p:cNvSpPr>
          <p:nvPr>
            <p:ph type="sldNum" sz="quarter" idx="4"/>
          </p:nvPr>
        </p:nvSpPr>
        <p:spPr>
          <a:xfrm>
            <a:off x="8534400" y="6121252"/>
            <a:ext cx="2743200" cy="365125"/>
          </a:xfrm>
        </p:spPr>
        <p:txBody>
          <a:bodyPr anchor="ctr">
            <a:normAutofit/>
          </a:bodyPr>
          <a:lstStyle/>
          <a:p>
            <a:pPr>
              <a:spcAft>
                <a:spcPts val="600"/>
              </a:spcAft>
            </a:pPr>
            <a:fld id="{B5CEABB6-07DC-46E8-9B57-56EC44A396E5}" type="slidenum">
              <a:rPr lang="en-US" smtClean="0"/>
              <a:pPr>
                <a:spcAft>
                  <a:spcPts val="600"/>
                </a:spcAft>
              </a:pPr>
              <a:t>16</a:t>
            </a:fld>
            <a:endParaRPr lang="en-US"/>
          </a:p>
        </p:txBody>
      </p:sp>
      <p:pic>
        <p:nvPicPr>
          <p:cNvPr id="1026" name="Picture 2">
            <a:extLst>
              <a:ext uri="{FF2B5EF4-FFF2-40B4-BE49-F238E27FC236}">
                <a16:creationId xmlns:a16="http://schemas.microsoft.com/office/drawing/2014/main" id="{0B77158E-4010-58CE-D638-B01E1AA63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9106" y="1625728"/>
            <a:ext cx="7299806" cy="449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9157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71F7713-3923-5D78-2BAB-509B2D13B7D2}"/>
              </a:ext>
            </a:extLst>
          </p:cNvPr>
          <p:cNvSpPr>
            <a:spLocks noGrp="1"/>
          </p:cNvSpPr>
          <p:nvPr>
            <p:ph type="title"/>
          </p:nvPr>
        </p:nvSpPr>
        <p:spPr>
          <a:xfrm>
            <a:off x="929640" y="485113"/>
            <a:ext cx="10515600" cy="1531525"/>
          </a:xfrm>
        </p:spPr>
        <p:txBody>
          <a:bodyPr anchor="ctr">
            <a:normAutofit/>
          </a:bodyPr>
          <a:lstStyle/>
          <a:p>
            <a:r>
              <a:rPr lang="en-US" dirty="0">
                <a:highlight>
                  <a:srgbClr val="FFFF00"/>
                </a:highlight>
              </a:rPr>
              <a:t>School Improvement Goal, Proficiency</a:t>
            </a:r>
          </a:p>
        </p:txBody>
      </p:sp>
      <p:pic>
        <p:nvPicPr>
          <p:cNvPr id="7" name="Content Placeholder 6">
            <a:extLst>
              <a:ext uri="{FF2B5EF4-FFF2-40B4-BE49-F238E27FC236}">
                <a16:creationId xmlns:a16="http://schemas.microsoft.com/office/drawing/2014/main" id="{24776F79-2431-8D5C-C631-98F8E15B8E78}"/>
              </a:ext>
            </a:extLst>
          </p:cNvPr>
          <p:cNvPicPr>
            <a:picLocks noGrp="1" noChangeAspect="1"/>
          </p:cNvPicPr>
          <p:nvPr>
            <p:ph sz="quarter" idx="10"/>
          </p:nvPr>
        </p:nvPicPr>
        <p:blipFill>
          <a:blip r:embed="rId2"/>
          <a:stretch>
            <a:fillRect/>
          </a:stretch>
        </p:blipFill>
        <p:spPr>
          <a:xfrm>
            <a:off x="2076852" y="2016638"/>
            <a:ext cx="8038296" cy="3958860"/>
          </a:xfrm>
          <a:noFill/>
        </p:spPr>
      </p:pic>
      <p:sp>
        <p:nvSpPr>
          <p:cNvPr id="5" name="Slide Number Placeholder 4">
            <a:extLst>
              <a:ext uri="{FF2B5EF4-FFF2-40B4-BE49-F238E27FC236}">
                <a16:creationId xmlns:a16="http://schemas.microsoft.com/office/drawing/2014/main" id="{FBEB1DF3-CB26-2884-5497-C45169A23ED3}"/>
              </a:ext>
            </a:extLst>
          </p:cNvPr>
          <p:cNvSpPr>
            <a:spLocks noGrp="1"/>
          </p:cNvSpPr>
          <p:nvPr>
            <p:ph type="sldNum" sz="quarter" idx="4"/>
          </p:nvPr>
        </p:nvSpPr>
        <p:spPr>
          <a:xfrm>
            <a:off x="8534400" y="6121252"/>
            <a:ext cx="2743200" cy="365125"/>
          </a:xfrm>
        </p:spPr>
        <p:txBody>
          <a:bodyPr anchor="ctr">
            <a:normAutofit/>
          </a:bodyPr>
          <a:lstStyle/>
          <a:p>
            <a:pPr>
              <a:spcAft>
                <a:spcPts val="600"/>
              </a:spcAft>
            </a:pPr>
            <a:fld id="{B5CEABB6-07DC-46E8-9B57-56EC44A396E5}" type="slidenum">
              <a:rPr lang="en-US" smtClean="0"/>
              <a:pPr>
                <a:spcAft>
                  <a:spcPts val="600"/>
                </a:spcAft>
              </a:pPr>
              <a:t>17</a:t>
            </a:fld>
            <a:endParaRPr lang="en-US"/>
          </a:p>
        </p:txBody>
      </p:sp>
    </p:spTree>
    <p:extLst>
      <p:ext uri="{BB962C8B-B14F-4D97-AF65-F5344CB8AC3E}">
        <p14:creationId xmlns:p14="http://schemas.microsoft.com/office/powerpoint/2010/main" val="3739273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ldoe.org/core/fileparse.php/18736/urlt/Standards.jpg">
            <a:extLst>
              <a:ext uri="{FF2B5EF4-FFF2-40B4-BE49-F238E27FC236}">
                <a16:creationId xmlns:a16="http://schemas.microsoft.com/office/drawing/2014/main" id="{EB55C467-0B4F-4941-B015-1327F711957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24000" y="0"/>
            <a:ext cx="9144000" cy="22462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76E6300-EEFB-23E1-F3EE-0D865FCC1240}"/>
              </a:ext>
            </a:extLst>
          </p:cNvPr>
          <p:cNvSpPr/>
          <p:nvPr/>
        </p:nvSpPr>
        <p:spPr>
          <a:xfrm>
            <a:off x="721895" y="2658671"/>
            <a:ext cx="10311063" cy="2718180"/>
          </a:xfrm>
          <a:prstGeom prst="rect">
            <a:avLst/>
          </a:prstGeom>
        </p:spPr>
        <p:txBody>
          <a:bodyPr wrap="square" lIns="91440" tIns="45720" rIns="91440" bIns="45720" anchor="t">
            <a:spAutoFit/>
          </a:bodyPr>
          <a:lstStyle/>
          <a:p>
            <a:pPr lvl="1"/>
            <a:r>
              <a:rPr lang="en-US" sz="2100">
                <a:solidFill>
                  <a:schemeClr val="tx1">
                    <a:lumMod val="75000"/>
                  </a:schemeClr>
                </a:solidFill>
                <a:latin typeface="Nirmala UI"/>
                <a:ea typeface="Nirmala UI"/>
                <a:cs typeface="Nirmala UI"/>
              </a:rPr>
              <a:t>Florida’s academic content standards establish high expectations for all students.</a:t>
            </a:r>
          </a:p>
          <a:p>
            <a:pPr lvl="1"/>
            <a:endParaRPr lang="en-US" sz="2133">
              <a:solidFill>
                <a:schemeClr val="tx1">
                  <a:lumMod val="75000"/>
                </a:schemeClr>
              </a:solidFill>
              <a:latin typeface="Nirmala UI" panose="020B0502040204020203" pitchFamily="34" charset="0"/>
              <a:ea typeface="Nirmala UI" panose="020B0502040204020203" pitchFamily="34" charset="0"/>
              <a:cs typeface="Nirmala UI" panose="020B0502040204020203" pitchFamily="34" charset="0"/>
            </a:endParaRPr>
          </a:p>
          <a:p>
            <a:pPr lvl="1"/>
            <a:r>
              <a:rPr lang="en-US" sz="2100">
                <a:solidFill>
                  <a:schemeClr val="tx1">
                    <a:lumMod val="75000"/>
                  </a:schemeClr>
                </a:solidFill>
                <a:latin typeface="Nirmala UI"/>
                <a:ea typeface="Nirmala UI"/>
                <a:cs typeface="Nirmala UI"/>
              </a:rPr>
              <a:t>Florida Standards identify what your child needs to know and be able to do in all content areas. You may read more information by visiting </a:t>
            </a:r>
            <a:r>
              <a:rPr lang="en-US" sz="2100">
                <a:solidFill>
                  <a:srgbClr val="0070C0"/>
                </a:solidFill>
                <a:latin typeface="Nirmala UI"/>
                <a:ea typeface="Nirmala UI"/>
                <a:cs typeface="Nirmala UI"/>
              </a:rPr>
              <a:t>fldoe.org/academic/standards/.</a:t>
            </a:r>
          </a:p>
          <a:p>
            <a:pPr lvl="1"/>
            <a:endParaRPr lang="en-US" sz="2133">
              <a:latin typeface="Nirmala UI" panose="020B0502040204020203" pitchFamily="34" charset="0"/>
              <a:ea typeface="Nirmala UI" panose="020B0502040204020203" pitchFamily="34" charset="0"/>
              <a:cs typeface="Nirmala UI" panose="020B0502040204020203" pitchFamily="34" charset="0"/>
            </a:endParaRPr>
          </a:p>
          <a:p>
            <a:pPr lvl="1"/>
            <a:r>
              <a:rPr lang="en-US" sz="2100">
                <a:solidFill>
                  <a:schemeClr val="tx1">
                    <a:lumMod val="75000"/>
                  </a:schemeClr>
                </a:solidFill>
                <a:latin typeface="Nirmala UI"/>
                <a:ea typeface="Nirmala UI"/>
                <a:cs typeface="Nirmala UI"/>
              </a:rPr>
              <a:t>Your child’s teacher explained the standards for your child’s grade level during your Intake Conference.</a:t>
            </a:r>
          </a:p>
        </p:txBody>
      </p:sp>
    </p:spTree>
    <p:extLst>
      <p:ext uri="{BB962C8B-B14F-4D97-AF65-F5344CB8AC3E}">
        <p14:creationId xmlns:p14="http://schemas.microsoft.com/office/powerpoint/2010/main" val="143653348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a:spLocks noGrp="1"/>
          </p:cNvSpPr>
          <p:nvPr>
            <p:ph type="ctrTitle" idx="4294967295"/>
          </p:nvPr>
        </p:nvSpPr>
        <p:spPr>
          <a:xfrm>
            <a:off x="322477" y="209934"/>
            <a:ext cx="9212579" cy="1115945"/>
          </a:xfrm>
          <a:prstGeom prst="rect">
            <a:avLst/>
          </a:prstGeom>
        </p:spPr>
        <p:txBody>
          <a:bodyPr spcFirstLastPara="1" vert="horz" wrap="square" lIns="121900" tIns="121900" rIns="121900" bIns="121900" rtlCol="0" anchor="b" anchorCtr="0">
            <a:noAutofit/>
          </a:bodyPr>
          <a:lstStyle/>
          <a:p>
            <a:pPr lvl="0" algn="ctr"/>
            <a:r>
              <a:rPr lang="en-US" altLang="en-US" sz="3733" b="1" u="sng">
                <a:solidFill>
                  <a:schemeClr val="tx1">
                    <a:lumMod val="75000"/>
                  </a:schemeClr>
                </a:solidFill>
              </a:rPr>
              <a:t>Rx Instruction Based on Assessments</a:t>
            </a:r>
            <a:endParaRPr sz="3733" b="1" u="sng">
              <a:solidFill>
                <a:schemeClr val="tx1">
                  <a:lumMod val="75000"/>
                </a:schemeClr>
              </a:solidFill>
            </a:endParaRPr>
          </a:p>
        </p:txBody>
      </p:sp>
      <p:sp>
        <p:nvSpPr>
          <p:cNvPr id="104" name="Google Shape;104;p14"/>
          <p:cNvSpPr txBox="1">
            <a:spLocks noGrp="1"/>
          </p:cNvSpPr>
          <p:nvPr>
            <p:ph type="body" idx="4294967295"/>
          </p:nvPr>
        </p:nvSpPr>
        <p:spPr>
          <a:xfrm>
            <a:off x="2241894" y="1375765"/>
            <a:ext cx="5373743" cy="4106469"/>
          </a:xfrm>
          <a:prstGeom prst="rect">
            <a:avLst/>
          </a:prstGeom>
        </p:spPr>
        <p:txBody>
          <a:bodyPr spcFirstLastPara="1" vert="horz" wrap="square" lIns="121900" tIns="121900" rIns="121900" bIns="121900" rtlCol="0" anchor="t" anchorCtr="0">
            <a:noAutofit/>
          </a:bodyPr>
          <a:lstStyle/>
          <a:p>
            <a:pPr>
              <a:spcBef>
                <a:spcPts val="800"/>
              </a:spcBef>
            </a:pPr>
            <a:r>
              <a:rPr lang="en-US" sz="3200" dirty="0"/>
              <a:t>PM 1, PM 2, PM 3</a:t>
            </a:r>
          </a:p>
          <a:p>
            <a:pPr>
              <a:spcBef>
                <a:spcPts val="800"/>
              </a:spcBef>
            </a:pPr>
            <a:r>
              <a:rPr lang="en-US" sz="3200" dirty="0"/>
              <a:t>STAR Early Literacy</a:t>
            </a:r>
          </a:p>
          <a:p>
            <a:pPr>
              <a:spcBef>
                <a:spcPts val="800"/>
              </a:spcBef>
            </a:pPr>
            <a:r>
              <a:rPr lang="en-US" sz="3200" dirty="0"/>
              <a:t>STAR Reading </a:t>
            </a:r>
          </a:p>
          <a:p>
            <a:pPr>
              <a:spcBef>
                <a:spcPts val="800"/>
              </a:spcBef>
            </a:pPr>
            <a:r>
              <a:rPr lang="en-US" sz="3200" dirty="0"/>
              <a:t>Cambium </a:t>
            </a:r>
          </a:p>
          <a:p>
            <a:pPr>
              <a:spcBef>
                <a:spcPts val="800"/>
              </a:spcBef>
            </a:pPr>
            <a:r>
              <a:rPr lang="en-US" sz="3200" dirty="0"/>
              <a:t>Accelerated Reader</a:t>
            </a:r>
          </a:p>
          <a:p>
            <a:pPr>
              <a:spcBef>
                <a:spcPts val="800"/>
              </a:spcBef>
            </a:pPr>
            <a:r>
              <a:rPr lang="en-US" sz="3200" dirty="0" err="1"/>
              <a:t>Fundations</a:t>
            </a:r>
            <a:r>
              <a:rPr lang="en-US" sz="3200" dirty="0"/>
              <a:t> Unit Tracker</a:t>
            </a:r>
          </a:p>
          <a:p>
            <a:pPr>
              <a:spcBef>
                <a:spcPts val="800"/>
              </a:spcBef>
            </a:pPr>
            <a:r>
              <a:rPr lang="en-US" sz="3200" dirty="0"/>
              <a:t>Benchmark Reading</a:t>
            </a:r>
          </a:p>
          <a:p>
            <a:pPr>
              <a:spcBef>
                <a:spcPts val="800"/>
              </a:spcBef>
            </a:pPr>
            <a:r>
              <a:rPr lang="en-US" sz="3200" dirty="0"/>
              <a:t>Core Phonics</a:t>
            </a:r>
          </a:p>
          <a:p>
            <a:pPr marL="0" indent="0">
              <a:spcBef>
                <a:spcPts val="800"/>
              </a:spcBef>
              <a:buNone/>
            </a:pPr>
            <a:endParaRPr lang="en-US" sz="3200" dirty="0"/>
          </a:p>
          <a:p>
            <a:pPr marL="0" indent="0">
              <a:spcBef>
                <a:spcPts val="800"/>
              </a:spcBef>
              <a:buNone/>
            </a:pPr>
            <a:endParaRPr sz="3200" dirty="0"/>
          </a:p>
        </p:txBody>
      </p:sp>
      <p:sp>
        <p:nvSpPr>
          <p:cNvPr id="106" name="Google Shape;106;p14"/>
          <p:cNvSpPr txBox="1">
            <a:spLocks noGrp="1"/>
          </p:cNvSpPr>
          <p:nvPr>
            <p:ph type="sldNum" idx="12"/>
          </p:nvPr>
        </p:nvSpPr>
        <p:spPr>
          <a:xfrm>
            <a:off x="11307433" y="6262577"/>
            <a:ext cx="731600" cy="418000"/>
          </a:xfrm>
          <a:prstGeom prst="rect">
            <a:avLst/>
          </a:prstGeom>
        </p:spPr>
        <p:txBody>
          <a:bodyPr spcFirstLastPara="1" vert="horz" wrap="square" lIns="121900" tIns="121900" rIns="121900" bIns="121900" rtlCol="0" anchor="t" anchorCtr="0">
            <a:noAutofit/>
          </a:bodyPr>
          <a:lstStyle/>
          <a:p>
            <a:fld id="{00000000-1234-1234-1234-123412341234}" type="slidenum">
              <a:rPr lang="en"/>
              <a:pPr/>
              <a:t>19</a:t>
            </a:fld>
            <a:endParaRPr/>
          </a:p>
        </p:txBody>
      </p:sp>
      <p:pic>
        <p:nvPicPr>
          <p:cNvPr id="3" name="Picture 2">
            <a:extLst>
              <a:ext uri="{FF2B5EF4-FFF2-40B4-BE49-F238E27FC236}">
                <a16:creationId xmlns:a16="http://schemas.microsoft.com/office/drawing/2014/main" id="{0BC9FCE0-6F4B-471C-A934-618A7DF5081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425773" y="1"/>
            <a:ext cx="2766228" cy="67452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9"/>
        <p:cNvGrpSpPr/>
        <p:nvPr/>
      </p:nvGrpSpPr>
      <p:grpSpPr>
        <a:xfrm>
          <a:off x="0" y="0"/>
          <a:ext cx="0" cy="0"/>
          <a:chOff x="0" y="0"/>
          <a:chExt cx="0" cy="0"/>
        </a:xfrm>
      </p:grpSpPr>
      <p:sp>
        <p:nvSpPr>
          <p:cNvPr id="283" name="Freeform: Shape 282">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5" name="Freeform: Shape 284">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87" name="Rectangle 28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 name="Google Shape;220;p26"/>
          <p:cNvSpPr txBox="1">
            <a:spLocks noGrp="1"/>
          </p:cNvSpPr>
          <p:nvPr>
            <p:ph type="ctrTitle" idx="4294967295"/>
          </p:nvPr>
        </p:nvSpPr>
        <p:spPr>
          <a:xfrm>
            <a:off x="1608062" y="149239"/>
            <a:ext cx="8694420" cy="1325563"/>
          </a:xfrm>
          <a:prstGeom prst="rect">
            <a:avLst/>
          </a:prstGeom>
        </p:spPr>
        <p:txBody>
          <a:bodyPr spcFirstLastPara="1" vert="horz" lIns="91440" tIns="45720" rIns="91440" bIns="45720" rtlCol="0" anchor="ctr" anchorCtr="0">
            <a:normAutofit/>
          </a:bodyPr>
          <a:lstStyle/>
          <a:p>
            <a:pPr lvl="0"/>
            <a:r>
              <a:rPr lang="en-US" altLang="en-US" kern="1200">
                <a:solidFill>
                  <a:schemeClr val="tx1"/>
                </a:solidFill>
                <a:latin typeface="+mj-lt"/>
                <a:ea typeface="+mj-ea"/>
                <a:cs typeface="+mj-cs"/>
              </a:rPr>
              <a:t>Working Together for Student Success</a:t>
            </a:r>
            <a:endParaRPr lang="en-US" b="1" kern="1200">
              <a:solidFill>
                <a:schemeClr val="tx1"/>
              </a:solidFill>
              <a:latin typeface="+mj-lt"/>
              <a:ea typeface="+mj-ea"/>
              <a:cs typeface="+mj-cs"/>
              <a:sym typeface="Lato"/>
            </a:endParaRPr>
          </a:p>
        </p:txBody>
      </p:sp>
      <p:sp>
        <p:nvSpPr>
          <p:cNvPr id="221" name="Google Shape;221;p26"/>
          <p:cNvSpPr txBox="1">
            <a:spLocks noGrp="1"/>
          </p:cNvSpPr>
          <p:nvPr>
            <p:ph type="subTitle" idx="4294967295"/>
          </p:nvPr>
        </p:nvSpPr>
        <p:spPr>
          <a:xfrm>
            <a:off x="152361" y="1486573"/>
            <a:ext cx="7570095" cy="5234902"/>
          </a:xfrm>
          <a:prstGeom prst="rect">
            <a:avLst/>
          </a:prstGeom>
        </p:spPr>
        <p:txBody>
          <a:bodyPr spcFirstLastPara="1" vert="horz" lIns="91440" tIns="45720" rIns="91440" bIns="45720" rtlCol="0" anchor="t" anchorCtr="0">
            <a:normAutofit/>
          </a:bodyPr>
          <a:lstStyle/>
          <a:p>
            <a:pPr marL="0" indent="0">
              <a:buNone/>
            </a:pPr>
            <a:r>
              <a:rPr lang="en-US" altLang="en-US" b="1" dirty="0"/>
              <a:t>Please join us…</a:t>
            </a:r>
          </a:p>
          <a:p>
            <a:r>
              <a:rPr lang="en-US" altLang="en-US" sz="2200" b="1" dirty="0"/>
              <a:t>In-Take Conferences, “The Mason Experience”</a:t>
            </a:r>
          </a:p>
          <a:p>
            <a:r>
              <a:rPr lang="en-US" altLang="en-US" sz="2200" b="1" dirty="0"/>
              <a:t>Spirit Nights – </a:t>
            </a:r>
            <a:r>
              <a:rPr lang="en-US" altLang="en-US" sz="1800" b="1" dirty="0"/>
              <a:t>Zaxby’s, August</a:t>
            </a:r>
            <a:br>
              <a:rPr lang="en-US" altLang="en-US" sz="2200" b="1" dirty="0"/>
            </a:br>
            <a:r>
              <a:rPr lang="en-US" altLang="en-US" sz="2200" b="1" dirty="0"/>
              <a:t>		     </a:t>
            </a:r>
            <a:r>
              <a:rPr lang="en-US" altLang="en-US" sz="1800" b="1" dirty="0"/>
              <a:t>Chipotle, September </a:t>
            </a:r>
            <a:br>
              <a:rPr lang="en-US" altLang="en-US" sz="1800" b="1" dirty="0"/>
            </a:br>
            <a:r>
              <a:rPr lang="en-US" altLang="en-US" sz="1800" b="1" dirty="0"/>
              <a:t>		      Sykes Family Farms, October 10</a:t>
            </a:r>
            <a:br>
              <a:rPr lang="en-US" altLang="en-US" sz="1800" b="1" dirty="0"/>
            </a:br>
            <a:r>
              <a:rPr lang="en-US" altLang="en-US" sz="1800" b="1" dirty="0"/>
              <a:t>		      Texas Roadhouse, November 10</a:t>
            </a:r>
            <a:br>
              <a:rPr lang="en-US" altLang="en-US" sz="1800" b="1" dirty="0"/>
            </a:br>
            <a:r>
              <a:rPr lang="en-US" altLang="en-US" sz="1800" b="1" dirty="0"/>
              <a:t>                                  with more to be scheduled</a:t>
            </a:r>
          </a:p>
          <a:p>
            <a:r>
              <a:rPr lang="en-US" altLang="en-US" sz="2200" b="1" dirty="0"/>
              <a:t>September - Raise Craze PTO Fundraiser </a:t>
            </a:r>
          </a:p>
          <a:p>
            <a:r>
              <a:rPr lang="en-US" altLang="en-US" sz="2200" b="1" dirty="0"/>
              <a:t>October 15 - Title I Annual Meeting </a:t>
            </a:r>
          </a:p>
          <a:p>
            <a:r>
              <a:rPr lang="en-US" altLang="en-US" sz="2200" b="1" dirty="0"/>
              <a:t>October 23 - Trunk or Treat </a:t>
            </a:r>
          </a:p>
          <a:p>
            <a:r>
              <a:rPr lang="en-US" altLang="en-US" sz="2200" b="1" dirty="0"/>
              <a:t>Look for the Monthly Newsletter and School Messenger Communication</a:t>
            </a:r>
          </a:p>
          <a:p>
            <a:r>
              <a:rPr lang="en-US" altLang="en-US" sz="2200" b="1" dirty="0"/>
              <a:t>And More!  </a:t>
            </a:r>
          </a:p>
          <a:p>
            <a:pPr marL="0"/>
            <a:endParaRPr lang="en-US" altLang="en-US" sz="2000" b="1" dirty="0"/>
          </a:p>
          <a:p>
            <a:pPr marL="0"/>
            <a:endParaRPr lang="en-US" altLang="en-US" sz="2000" b="1" dirty="0"/>
          </a:p>
          <a:p>
            <a:pPr marL="0"/>
            <a:endParaRPr lang="en-US" altLang="en-US" sz="2000" b="1" dirty="0"/>
          </a:p>
          <a:p>
            <a:pPr marL="0"/>
            <a:endParaRPr lang="en-US" altLang="en-US" sz="2000" b="1" dirty="0"/>
          </a:p>
          <a:p>
            <a:endParaRPr lang="en-US" altLang="en-US" sz="2000" dirty="0"/>
          </a:p>
          <a:p>
            <a:pPr marL="0">
              <a:spcBef>
                <a:spcPts val="800"/>
              </a:spcBef>
            </a:pPr>
            <a:endParaRPr lang="en-US" sz="2000" dirty="0"/>
          </a:p>
        </p:txBody>
      </p:sp>
      <p:pic>
        <p:nvPicPr>
          <p:cNvPr id="6" name="Picture 5">
            <a:extLst>
              <a:ext uri="{FF2B5EF4-FFF2-40B4-BE49-F238E27FC236}">
                <a16:creationId xmlns:a16="http://schemas.microsoft.com/office/drawing/2014/main" id="{A016998D-D089-4E2C-99D2-513C6BA2392C}"/>
              </a:ext>
            </a:extLst>
          </p:cNvPr>
          <p:cNvPicPr>
            <a:picLocks noChangeAspect="1"/>
          </p:cNvPicPr>
          <p:nvPr/>
        </p:nvPicPr>
        <p:blipFill rotWithShape="1">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 b="-1"/>
          <a:stretch/>
        </p:blipFill>
        <p:spPr>
          <a:xfrm>
            <a:off x="7722457" y="1486574"/>
            <a:ext cx="3873641" cy="387364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223" name="Google Shape;223;p26"/>
          <p:cNvSpPr txBox="1">
            <a:spLocks noGrp="1"/>
          </p:cNvSpPr>
          <p:nvPr>
            <p:ph type="sldNum" idx="12"/>
          </p:nvPr>
        </p:nvSpPr>
        <p:spPr>
          <a:xfrm>
            <a:off x="8610600" y="6356350"/>
            <a:ext cx="2743200" cy="365125"/>
          </a:xfrm>
          <a:prstGeom prst="rect">
            <a:avLst/>
          </a:prstGeom>
        </p:spPr>
        <p:txBody>
          <a:bodyPr spcFirstLastPara="1" vert="horz" lIns="91440" tIns="45720" rIns="91440" bIns="45720" rtlCol="0" anchor="ctr" anchorCtr="0">
            <a:normAutofit/>
          </a:bodyPr>
          <a:lstStyle/>
          <a:p>
            <a:pPr>
              <a:spcAft>
                <a:spcPts val="600"/>
              </a:spcAft>
              <a:defRPr/>
            </a:pPr>
            <a:fld id="{00000000-1234-1234-1234-123412341234}" type="slidenum">
              <a:rPr lang="en-US">
                <a:solidFill>
                  <a:prstClr val="black">
                    <a:tint val="75000"/>
                  </a:prstClr>
                </a:solidFill>
                <a:latin typeface="Calibri" panose="020F0502020204030204"/>
              </a:rPr>
              <a:pPr>
                <a:spcAft>
                  <a:spcPts val="600"/>
                </a:spcAft>
                <a:defRPr/>
              </a:pPr>
              <a:t>20</a:t>
            </a:fld>
            <a:endParaRPr lang="en-US">
              <a:solidFill>
                <a:prstClr val="black">
                  <a:tint val="75000"/>
                </a:prstClr>
              </a:solidFill>
              <a:latin typeface="Calibri" panose="020F0502020204030204"/>
            </a:endParaRPr>
          </a:p>
        </p:txBody>
      </p:sp>
      <p:sp>
        <p:nvSpPr>
          <p:cNvPr id="28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33"/>
          <p:cNvSpPr txBox="1">
            <a:spLocks noGrp="1"/>
          </p:cNvSpPr>
          <p:nvPr>
            <p:ph type="title"/>
          </p:nvPr>
        </p:nvSpPr>
        <p:spPr>
          <a:xfrm>
            <a:off x="719585" y="2216821"/>
            <a:ext cx="2546291" cy="1143200"/>
          </a:xfrm>
          <a:prstGeom prst="rect">
            <a:avLst/>
          </a:prstGeom>
        </p:spPr>
        <p:txBody>
          <a:bodyPr spcFirstLastPara="1" vert="horz" wrap="square" lIns="121900" tIns="121900" rIns="121900" bIns="121900" rtlCol="0" anchor="t" anchorCtr="0">
            <a:noAutofit/>
          </a:bodyPr>
          <a:lstStyle/>
          <a:p>
            <a:r>
              <a:rPr lang="en-US" i="0">
                <a:solidFill>
                  <a:schemeClr val="tx1"/>
                </a:solidFill>
              </a:rPr>
              <a:t>Next Steps</a:t>
            </a:r>
            <a:endParaRPr i="0">
              <a:solidFill>
                <a:schemeClr val="tx1"/>
              </a:solidFill>
            </a:endParaRPr>
          </a:p>
        </p:txBody>
      </p:sp>
      <p:sp>
        <p:nvSpPr>
          <p:cNvPr id="255" name="Google Shape;255;p33"/>
          <p:cNvSpPr txBox="1">
            <a:spLocks noGrp="1"/>
          </p:cNvSpPr>
          <p:nvPr>
            <p:ph type="sldNum" idx="12"/>
          </p:nvPr>
        </p:nvSpPr>
        <p:spPr>
          <a:xfrm>
            <a:off x="11409045" y="6333135"/>
            <a:ext cx="731600" cy="524800"/>
          </a:xfrm>
          <a:prstGeom prst="rect">
            <a:avLst/>
          </a:prstGeom>
        </p:spPr>
        <p:txBody>
          <a:bodyPr spcFirstLastPara="1" vert="horz" wrap="square" lIns="121900" tIns="121900" rIns="121900" bIns="121900" rtlCol="0" anchor="t" anchorCtr="0">
            <a:noAutofit/>
          </a:bodyPr>
          <a:lstStyle/>
          <a:p>
            <a:fld id="{00000000-1234-1234-1234-123412341234}" type="slidenum">
              <a:rPr lang="en"/>
              <a:pPr/>
              <a:t>21</a:t>
            </a:fld>
            <a:endParaRPr/>
          </a:p>
        </p:txBody>
      </p:sp>
      <p:grpSp>
        <p:nvGrpSpPr>
          <p:cNvPr id="20" name="Google Shape;1070;p43">
            <a:extLst>
              <a:ext uri="{FF2B5EF4-FFF2-40B4-BE49-F238E27FC236}">
                <a16:creationId xmlns:a16="http://schemas.microsoft.com/office/drawing/2014/main" id="{B19B9273-42A9-480F-BBA0-E33695559D88}"/>
              </a:ext>
            </a:extLst>
          </p:cNvPr>
          <p:cNvGrpSpPr/>
          <p:nvPr/>
        </p:nvGrpSpPr>
        <p:grpSpPr>
          <a:xfrm>
            <a:off x="3092116" y="481263"/>
            <a:ext cx="6906125" cy="5534526"/>
            <a:chOff x="557511" y="3212204"/>
            <a:chExt cx="719836" cy="722871"/>
          </a:xfrm>
        </p:grpSpPr>
        <p:sp>
          <p:nvSpPr>
            <p:cNvPr id="21" name="Google Shape;1071;p43">
              <a:extLst>
                <a:ext uri="{FF2B5EF4-FFF2-40B4-BE49-F238E27FC236}">
                  <a16:creationId xmlns:a16="http://schemas.microsoft.com/office/drawing/2014/main" id="{1709AA47-AE33-451B-91EC-600B03F6E737}"/>
                </a:ext>
              </a:extLst>
            </p:cNvPr>
            <p:cNvSpPr/>
            <p:nvPr/>
          </p:nvSpPr>
          <p:spPr>
            <a:xfrm>
              <a:off x="557511" y="3212204"/>
              <a:ext cx="445612" cy="361436"/>
            </a:xfrm>
            <a:custGeom>
              <a:avLst/>
              <a:gdLst/>
              <a:ahLst/>
              <a:cxnLst/>
              <a:rect l="l" t="t" r="r" b="b"/>
              <a:pathLst>
                <a:path w="515" h="412" extrusionOk="0">
                  <a:moveTo>
                    <a:pt x="159" y="412"/>
                  </a:moveTo>
                  <a:cubicBezTo>
                    <a:pt x="147" y="402"/>
                    <a:pt x="139" y="388"/>
                    <a:pt x="139" y="373"/>
                  </a:cubicBezTo>
                  <a:cubicBezTo>
                    <a:pt x="139" y="358"/>
                    <a:pt x="146" y="344"/>
                    <a:pt x="158" y="334"/>
                  </a:cubicBezTo>
                  <a:cubicBezTo>
                    <a:pt x="175" y="319"/>
                    <a:pt x="200" y="312"/>
                    <a:pt x="227" y="312"/>
                  </a:cubicBezTo>
                  <a:cubicBezTo>
                    <a:pt x="254" y="312"/>
                    <a:pt x="278" y="319"/>
                    <a:pt x="296" y="334"/>
                  </a:cubicBezTo>
                  <a:cubicBezTo>
                    <a:pt x="307" y="344"/>
                    <a:pt x="314" y="358"/>
                    <a:pt x="314" y="373"/>
                  </a:cubicBezTo>
                  <a:cubicBezTo>
                    <a:pt x="314" y="388"/>
                    <a:pt x="307" y="402"/>
                    <a:pt x="295" y="412"/>
                  </a:cubicBezTo>
                  <a:cubicBezTo>
                    <a:pt x="402" y="412"/>
                    <a:pt x="402" y="412"/>
                    <a:pt x="402" y="412"/>
                  </a:cubicBezTo>
                  <a:cubicBezTo>
                    <a:pt x="408" y="412"/>
                    <a:pt x="413" y="407"/>
                    <a:pt x="413" y="401"/>
                  </a:cubicBezTo>
                  <a:cubicBezTo>
                    <a:pt x="413" y="262"/>
                    <a:pt x="413" y="262"/>
                    <a:pt x="413" y="262"/>
                  </a:cubicBezTo>
                  <a:cubicBezTo>
                    <a:pt x="414" y="258"/>
                    <a:pt x="418" y="253"/>
                    <a:pt x="423" y="253"/>
                  </a:cubicBezTo>
                  <a:cubicBezTo>
                    <a:pt x="433" y="253"/>
                    <a:pt x="442" y="253"/>
                    <a:pt x="448" y="262"/>
                  </a:cubicBezTo>
                  <a:cubicBezTo>
                    <a:pt x="452" y="267"/>
                    <a:pt x="454" y="272"/>
                    <a:pt x="457" y="277"/>
                  </a:cubicBezTo>
                  <a:cubicBezTo>
                    <a:pt x="467" y="293"/>
                    <a:pt x="487" y="294"/>
                    <a:pt x="499" y="280"/>
                  </a:cubicBezTo>
                  <a:cubicBezTo>
                    <a:pt x="510" y="266"/>
                    <a:pt x="515" y="246"/>
                    <a:pt x="514" y="228"/>
                  </a:cubicBezTo>
                  <a:cubicBezTo>
                    <a:pt x="515" y="210"/>
                    <a:pt x="510" y="190"/>
                    <a:pt x="499" y="176"/>
                  </a:cubicBezTo>
                  <a:cubicBezTo>
                    <a:pt x="487" y="161"/>
                    <a:pt x="467" y="162"/>
                    <a:pt x="457" y="178"/>
                  </a:cubicBezTo>
                  <a:cubicBezTo>
                    <a:pt x="454" y="183"/>
                    <a:pt x="452" y="189"/>
                    <a:pt x="448" y="194"/>
                  </a:cubicBezTo>
                  <a:cubicBezTo>
                    <a:pt x="442" y="203"/>
                    <a:pt x="433" y="203"/>
                    <a:pt x="423" y="203"/>
                  </a:cubicBezTo>
                  <a:cubicBezTo>
                    <a:pt x="418" y="202"/>
                    <a:pt x="414" y="198"/>
                    <a:pt x="413" y="194"/>
                  </a:cubicBezTo>
                  <a:cubicBezTo>
                    <a:pt x="413" y="12"/>
                    <a:pt x="413" y="12"/>
                    <a:pt x="413" y="12"/>
                  </a:cubicBezTo>
                  <a:cubicBezTo>
                    <a:pt x="413" y="5"/>
                    <a:pt x="408" y="0"/>
                    <a:pt x="402" y="0"/>
                  </a:cubicBezTo>
                  <a:cubicBezTo>
                    <a:pt x="11" y="0"/>
                    <a:pt x="11" y="0"/>
                    <a:pt x="11" y="0"/>
                  </a:cubicBezTo>
                  <a:cubicBezTo>
                    <a:pt x="5" y="0"/>
                    <a:pt x="0" y="5"/>
                    <a:pt x="0" y="12"/>
                  </a:cubicBezTo>
                  <a:cubicBezTo>
                    <a:pt x="0" y="401"/>
                    <a:pt x="0" y="401"/>
                    <a:pt x="0" y="401"/>
                  </a:cubicBezTo>
                  <a:cubicBezTo>
                    <a:pt x="0" y="407"/>
                    <a:pt x="5" y="412"/>
                    <a:pt x="11" y="412"/>
                  </a:cubicBezTo>
                  <a:lnTo>
                    <a:pt x="159" y="412"/>
                  </a:lnTo>
                  <a:close/>
                </a:path>
              </a:pathLst>
            </a:custGeom>
            <a:solidFill>
              <a:schemeClr val="accent1"/>
            </a:solidFill>
            <a:ln>
              <a:noFill/>
            </a:ln>
          </p:spPr>
          <p:txBody>
            <a:bodyPr spcFirstLastPara="1" wrap="square" lIns="91433" tIns="45700" rIns="91433" bIns="45700" anchor="t" anchorCtr="0">
              <a:noAutofit/>
            </a:bodyPr>
            <a:lstStyle/>
            <a:p>
              <a:pPr>
                <a:buClr>
                  <a:schemeClr val="dk1"/>
                </a:buClr>
                <a:buSzPts val="1400"/>
              </a:pPr>
              <a:endParaRPr lang="en-US" sz="2400">
                <a:solidFill>
                  <a:schemeClr val="dk1"/>
                </a:solidFill>
                <a:latin typeface="Calibri"/>
                <a:ea typeface="Calibri"/>
                <a:cs typeface="Calibri"/>
                <a:sym typeface="Calibri"/>
              </a:endParaRPr>
            </a:p>
            <a:p>
              <a:pPr>
                <a:buClr>
                  <a:schemeClr val="dk1"/>
                </a:buClr>
                <a:buSzPts val="1400"/>
              </a:pPr>
              <a:endParaRPr lang="en-US" sz="24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sym typeface="Calibri"/>
              </a:endParaRPr>
            </a:p>
            <a:p>
              <a:pPr>
                <a:buClr>
                  <a:schemeClr val="dk1"/>
                </a:buClr>
                <a:buSzPts val="1400"/>
              </a:pPr>
              <a:r>
                <a:rPr lang="en-US" sz="32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sym typeface="Calibri"/>
                </a:rPr>
                <a:t>We encourage </a:t>
              </a:r>
            </a:p>
            <a:p>
              <a:pPr>
                <a:buClr>
                  <a:schemeClr val="dk1"/>
                </a:buClr>
                <a:buSzPts val="1400"/>
              </a:pPr>
              <a:r>
                <a:rPr lang="en-US" sz="32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sym typeface="Calibri"/>
                </a:rPr>
                <a:t>you to…</a:t>
              </a:r>
              <a:endParaRPr sz="32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sym typeface="Calibri"/>
              </a:endParaRPr>
            </a:p>
          </p:txBody>
        </p:sp>
        <p:sp>
          <p:nvSpPr>
            <p:cNvPr id="22" name="Google Shape;1072;p43">
              <a:extLst>
                <a:ext uri="{FF2B5EF4-FFF2-40B4-BE49-F238E27FC236}">
                  <a16:creationId xmlns:a16="http://schemas.microsoft.com/office/drawing/2014/main" id="{CEDB384A-EE68-4BA8-BF03-E2F22FB4CEF6}"/>
                </a:ext>
              </a:extLst>
            </p:cNvPr>
            <p:cNvSpPr/>
            <p:nvPr/>
          </p:nvSpPr>
          <p:spPr>
            <a:xfrm>
              <a:off x="929646" y="3214925"/>
              <a:ext cx="347700" cy="434664"/>
            </a:xfrm>
            <a:custGeom>
              <a:avLst/>
              <a:gdLst/>
              <a:ahLst/>
              <a:cxnLst/>
              <a:rect l="l" t="t" r="r" b="b"/>
              <a:pathLst>
                <a:path w="412" h="515" extrusionOk="0">
                  <a:moveTo>
                    <a:pt x="0" y="160"/>
                  </a:moveTo>
                  <a:cubicBezTo>
                    <a:pt x="10" y="148"/>
                    <a:pt x="24" y="140"/>
                    <a:pt x="39" y="140"/>
                  </a:cubicBezTo>
                  <a:cubicBezTo>
                    <a:pt x="54" y="140"/>
                    <a:pt x="68" y="147"/>
                    <a:pt x="78" y="159"/>
                  </a:cubicBezTo>
                  <a:cubicBezTo>
                    <a:pt x="93" y="176"/>
                    <a:pt x="100" y="201"/>
                    <a:pt x="100" y="228"/>
                  </a:cubicBezTo>
                  <a:cubicBezTo>
                    <a:pt x="100" y="255"/>
                    <a:pt x="93" y="279"/>
                    <a:pt x="78" y="296"/>
                  </a:cubicBezTo>
                  <a:cubicBezTo>
                    <a:pt x="68" y="308"/>
                    <a:pt x="54" y="315"/>
                    <a:pt x="39" y="315"/>
                  </a:cubicBezTo>
                  <a:cubicBezTo>
                    <a:pt x="24" y="315"/>
                    <a:pt x="10" y="308"/>
                    <a:pt x="0" y="296"/>
                  </a:cubicBezTo>
                  <a:cubicBezTo>
                    <a:pt x="0" y="402"/>
                    <a:pt x="0" y="402"/>
                    <a:pt x="0" y="402"/>
                  </a:cubicBezTo>
                  <a:cubicBezTo>
                    <a:pt x="0" y="409"/>
                    <a:pt x="5" y="414"/>
                    <a:pt x="11" y="414"/>
                  </a:cubicBezTo>
                  <a:cubicBezTo>
                    <a:pt x="150" y="414"/>
                    <a:pt x="150" y="414"/>
                    <a:pt x="150" y="414"/>
                  </a:cubicBezTo>
                  <a:cubicBezTo>
                    <a:pt x="154" y="415"/>
                    <a:pt x="159" y="419"/>
                    <a:pt x="159" y="424"/>
                  </a:cubicBezTo>
                  <a:cubicBezTo>
                    <a:pt x="159" y="434"/>
                    <a:pt x="159" y="443"/>
                    <a:pt x="150" y="449"/>
                  </a:cubicBezTo>
                  <a:cubicBezTo>
                    <a:pt x="145" y="452"/>
                    <a:pt x="140" y="455"/>
                    <a:pt x="135" y="458"/>
                  </a:cubicBezTo>
                  <a:cubicBezTo>
                    <a:pt x="119" y="468"/>
                    <a:pt x="118" y="488"/>
                    <a:pt x="132" y="500"/>
                  </a:cubicBezTo>
                  <a:cubicBezTo>
                    <a:pt x="146" y="511"/>
                    <a:pt x="166" y="515"/>
                    <a:pt x="184" y="515"/>
                  </a:cubicBezTo>
                  <a:cubicBezTo>
                    <a:pt x="202" y="515"/>
                    <a:pt x="222" y="511"/>
                    <a:pt x="236" y="500"/>
                  </a:cubicBezTo>
                  <a:cubicBezTo>
                    <a:pt x="251" y="488"/>
                    <a:pt x="250" y="468"/>
                    <a:pt x="234" y="458"/>
                  </a:cubicBezTo>
                  <a:cubicBezTo>
                    <a:pt x="229" y="455"/>
                    <a:pt x="223" y="452"/>
                    <a:pt x="218" y="449"/>
                  </a:cubicBezTo>
                  <a:cubicBezTo>
                    <a:pt x="209" y="443"/>
                    <a:pt x="209" y="434"/>
                    <a:pt x="209" y="424"/>
                  </a:cubicBezTo>
                  <a:cubicBezTo>
                    <a:pt x="210" y="419"/>
                    <a:pt x="214" y="415"/>
                    <a:pt x="218" y="414"/>
                  </a:cubicBezTo>
                  <a:cubicBezTo>
                    <a:pt x="400" y="414"/>
                    <a:pt x="400" y="414"/>
                    <a:pt x="400" y="414"/>
                  </a:cubicBezTo>
                  <a:cubicBezTo>
                    <a:pt x="407" y="414"/>
                    <a:pt x="412" y="409"/>
                    <a:pt x="412" y="402"/>
                  </a:cubicBezTo>
                  <a:cubicBezTo>
                    <a:pt x="412" y="12"/>
                    <a:pt x="412" y="12"/>
                    <a:pt x="412" y="12"/>
                  </a:cubicBezTo>
                  <a:cubicBezTo>
                    <a:pt x="412" y="5"/>
                    <a:pt x="407" y="0"/>
                    <a:pt x="400" y="0"/>
                  </a:cubicBezTo>
                  <a:cubicBezTo>
                    <a:pt x="11" y="0"/>
                    <a:pt x="11" y="0"/>
                    <a:pt x="11" y="0"/>
                  </a:cubicBezTo>
                  <a:cubicBezTo>
                    <a:pt x="5" y="0"/>
                    <a:pt x="0" y="5"/>
                    <a:pt x="0" y="12"/>
                  </a:cubicBezTo>
                  <a:lnTo>
                    <a:pt x="0" y="160"/>
                  </a:lnTo>
                  <a:close/>
                </a:path>
              </a:pathLst>
            </a:custGeom>
            <a:solidFill>
              <a:schemeClr val="accent2"/>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sp>
          <p:nvSpPr>
            <p:cNvPr id="23" name="Google Shape;1073;p43">
              <a:extLst>
                <a:ext uri="{FF2B5EF4-FFF2-40B4-BE49-F238E27FC236}">
                  <a16:creationId xmlns:a16="http://schemas.microsoft.com/office/drawing/2014/main" id="{C0790EFB-BE34-4EFD-A473-8C52120843F8}"/>
                </a:ext>
              </a:extLst>
            </p:cNvPr>
            <p:cNvSpPr/>
            <p:nvPr/>
          </p:nvSpPr>
          <p:spPr>
            <a:xfrm>
              <a:off x="557511" y="3500411"/>
              <a:ext cx="363775" cy="434664"/>
            </a:xfrm>
            <a:custGeom>
              <a:avLst/>
              <a:gdLst/>
              <a:ahLst/>
              <a:cxnLst/>
              <a:rect l="l" t="t" r="r" b="b"/>
              <a:pathLst>
                <a:path w="411" h="515" extrusionOk="0">
                  <a:moveTo>
                    <a:pt x="411" y="356"/>
                  </a:moveTo>
                  <a:cubicBezTo>
                    <a:pt x="401" y="368"/>
                    <a:pt x="387" y="376"/>
                    <a:pt x="372" y="376"/>
                  </a:cubicBezTo>
                  <a:cubicBezTo>
                    <a:pt x="357" y="376"/>
                    <a:pt x="343" y="369"/>
                    <a:pt x="333" y="357"/>
                  </a:cubicBezTo>
                  <a:cubicBezTo>
                    <a:pt x="318" y="340"/>
                    <a:pt x="311" y="315"/>
                    <a:pt x="311" y="288"/>
                  </a:cubicBezTo>
                  <a:cubicBezTo>
                    <a:pt x="311" y="261"/>
                    <a:pt x="318" y="237"/>
                    <a:pt x="333" y="219"/>
                  </a:cubicBezTo>
                  <a:cubicBezTo>
                    <a:pt x="343" y="207"/>
                    <a:pt x="357" y="201"/>
                    <a:pt x="372" y="201"/>
                  </a:cubicBezTo>
                  <a:cubicBezTo>
                    <a:pt x="387" y="201"/>
                    <a:pt x="401" y="208"/>
                    <a:pt x="411" y="220"/>
                  </a:cubicBezTo>
                  <a:cubicBezTo>
                    <a:pt x="411" y="113"/>
                    <a:pt x="411" y="113"/>
                    <a:pt x="411" y="113"/>
                  </a:cubicBezTo>
                  <a:cubicBezTo>
                    <a:pt x="411" y="107"/>
                    <a:pt x="406" y="102"/>
                    <a:pt x="400" y="102"/>
                  </a:cubicBezTo>
                  <a:cubicBezTo>
                    <a:pt x="261" y="102"/>
                    <a:pt x="261" y="102"/>
                    <a:pt x="261" y="102"/>
                  </a:cubicBezTo>
                  <a:cubicBezTo>
                    <a:pt x="257" y="100"/>
                    <a:pt x="252" y="97"/>
                    <a:pt x="252" y="92"/>
                  </a:cubicBezTo>
                  <a:cubicBezTo>
                    <a:pt x="252" y="82"/>
                    <a:pt x="252" y="73"/>
                    <a:pt x="261" y="67"/>
                  </a:cubicBezTo>
                  <a:cubicBezTo>
                    <a:pt x="266" y="63"/>
                    <a:pt x="271" y="61"/>
                    <a:pt x="276" y="58"/>
                  </a:cubicBezTo>
                  <a:cubicBezTo>
                    <a:pt x="293" y="48"/>
                    <a:pt x="294" y="28"/>
                    <a:pt x="279" y="16"/>
                  </a:cubicBezTo>
                  <a:cubicBezTo>
                    <a:pt x="265" y="5"/>
                    <a:pt x="245" y="0"/>
                    <a:pt x="227" y="1"/>
                  </a:cubicBezTo>
                  <a:cubicBezTo>
                    <a:pt x="209" y="0"/>
                    <a:pt x="189" y="5"/>
                    <a:pt x="175" y="16"/>
                  </a:cubicBezTo>
                  <a:cubicBezTo>
                    <a:pt x="160" y="28"/>
                    <a:pt x="161" y="48"/>
                    <a:pt x="177" y="58"/>
                  </a:cubicBezTo>
                  <a:cubicBezTo>
                    <a:pt x="182" y="61"/>
                    <a:pt x="188" y="63"/>
                    <a:pt x="193" y="67"/>
                  </a:cubicBezTo>
                  <a:cubicBezTo>
                    <a:pt x="202" y="73"/>
                    <a:pt x="202" y="82"/>
                    <a:pt x="202" y="92"/>
                  </a:cubicBezTo>
                  <a:cubicBezTo>
                    <a:pt x="201" y="97"/>
                    <a:pt x="197" y="100"/>
                    <a:pt x="193" y="102"/>
                  </a:cubicBezTo>
                  <a:cubicBezTo>
                    <a:pt x="11" y="102"/>
                    <a:pt x="11" y="102"/>
                    <a:pt x="11" y="102"/>
                  </a:cubicBezTo>
                  <a:cubicBezTo>
                    <a:pt x="5" y="102"/>
                    <a:pt x="0" y="107"/>
                    <a:pt x="0" y="113"/>
                  </a:cubicBezTo>
                  <a:cubicBezTo>
                    <a:pt x="0" y="504"/>
                    <a:pt x="0" y="504"/>
                    <a:pt x="0" y="504"/>
                  </a:cubicBezTo>
                  <a:cubicBezTo>
                    <a:pt x="0" y="510"/>
                    <a:pt x="5" y="515"/>
                    <a:pt x="11" y="515"/>
                  </a:cubicBezTo>
                  <a:cubicBezTo>
                    <a:pt x="400" y="515"/>
                    <a:pt x="400" y="515"/>
                    <a:pt x="400" y="515"/>
                  </a:cubicBezTo>
                  <a:cubicBezTo>
                    <a:pt x="406" y="515"/>
                    <a:pt x="411" y="510"/>
                    <a:pt x="411" y="504"/>
                  </a:cubicBezTo>
                  <a:lnTo>
                    <a:pt x="411" y="356"/>
                  </a:lnTo>
                  <a:close/>
                </a:path>
              </a:pathLst>
            </a:custGeom>
            <a:solidFill>
              <a:schemeClr val="accent4"/>
            </a:solidFill>
            <a:ln>
              <a:noFill/>
            </a:ln>
          </p:spPr>
          <p:txBody>
            <a:bodyPr spcFirstLastPara="1" wrap="square" lIns="91433" tIns="45700" rIns="91433" bIns="45700" anchor="t" anchorCtr="0">
              <a:noAutofit/>
            </a:bodyPr>
            <a:lstStyle/>
            <a:p>
              <a:pPr>
                <a:buClr>
                  <a:schemeClr val="dk1"/>
                </a:buClr>
                <a:buSzPts val="1400"/>
              </a:pPr>
              <a:endParaRPr lang="en-US" sz="1867">
                <a:solidFill>
                  <a:schemeClr val="dk1"/>
                </a:solidFill>
                <a:latin typeface="Calibri"/>
                <a:ea typeface="Calibri"/>
                <a:cs typeface="Calibri"/>
                <a:sym typeface="Calibri"/>
              </a:endParaRPr>
            </a:p>
            <a:p>
              <a:pPr>
                <a:buClr>
                  <a:schemeClr val="dk1"/>
                </a:buClr>
                <a:buSzPts val="1400"/>
              </a:pPr>
              <a:endParaRPr lang="en-US" sz="2400">
                <a:solidFill>
                  <a:schemeClr val="tx1">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a:buClr>
                  <a:schemeClr val="dk1"/>
                </a:buClr>
                <a:buSzPts val="1400"/>
              </a:pPr>
              <a:r>
                <a:rPr lang="en-US" sz="2800">
                  <a:solidFill>
                    <a:schemeClr val="tx1">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communicate with the teachers and other</a:t>
              </a:r>
            </a:p>
            <a:p>
              <a:pPr>
                <a:buClr>
                  <a:schemeClr val="dk1"/>
                </a:buClr>
                <a:buSzPts val="1400"/>
              </a:pPr>
              <a:r>
                <a:rPr lang="en-US" sz="2800">
                  <a:solidFill>
                    <a:schemeClr val="tx1">
                      <a:lumMod val="5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staff regularly.</a:t>
              </a:r>
            </a:p>
            <a:p>
              <a:pPr>
                <a:buClr>
                  <a:schemeClr val="dk1"/>
                </a:buClr>
                <a:buSzPts val="1400"/>
              </a:pPr>
              <a:endParaRPr lang="en-US" sz="2400">
                <a:solidFill>
                  <a:schemeClr val="dk1"/>
                </a:solidFill>
                <a:latin typeface="Calibri"/>
                <a:ea typeface="Calibri"/>
                <a:cs typeface="Calibri"/>
                <a:sym typeface="Calibri"/>
              </a:endParaRPr>
            </a:p>
          </p:txBody>
        </p:sp>
        <p:sp>
          <p:nvSpPr>
            <p:cNvPr id="24" name="Google Shape;1074;p43">
              <a:extLst>
                <a:ext uri="{FF2B5EF4-FFF2-40B4-BE49-F238E27FC236}">
                  <a16:creationId xmlns:a16="http://schemas.microsoft.com/office/drawing/2014/main" id="{C5A2D65A-F940-4156-AE9D-373D718809F6}"/>
                </a:ext>
              </a:extLst>
            </p:cNvPr>
            <p:cNvSpPr/>
            <p:nvPr/>
          </p:nvSpPr>
          <p:spPr>
            <a:xfrm>
              <a:off x="842804" y="3588202"/>
              <a:ext cx="434543" cy="346873"/>
            </a:xfrm>
            <a:custGeom>
              <a:avLst/>
              <a:gdLst/>
              <a:ahLst/>
              <a:cxnLst/>
              <a:rect l="l" t="t" r="r" b="b"/>
              <a:pathLst>
                <a:path w="515" h="411" extrusionOk="0">
                  <a:moveTo>
                    <a:pt x="355" y="0"/>
                  </a:moveTo>
                  <a:cubicBezTo>
                    <a:pt x="367" y="10"/>
                    <a:pt x="375" y="24"/>
                    <a:pt x="375" y="39"/>
                  </a:cubicBezTo>
                  <a:cubicBezTo>
                    <a:pt x="375" y="54"/>
                    <a:pt x="368" y="68"/>
                    <a:pt x="356" y="78"/>
                  </a:cubicBezTo>
                  <a:cubicBezTo>
                    <a:pt x="339" y="93"/>
                    <a:pt x="314" y="100"/>
                    <a:pt x="287" y="100"/>
                  </a:cubicBezTo>
                  <a:cubicBezTo>
                    <a:pt x="260" y="100"/>
                    <a:pt x="236" y="93"/>
                    <a:pt x="219" y="78"/>
                  </a:cubicBezTo>
                  <a:cubicBezTo>
                    <a:pt x="207" y="68"/>
                    <a:pt x="200" y="54"/>
                    <a:pt x="200" y="39"/>
                  </a:cubicBezTo>
                  <a:cubicBezTo>
                    <a:pt x="200" y="24"/>
                    <a:pt x="207" y="10"/>
                    <a:pt x="219" y="0"/>
                  </a:cubicBezTo>
                  <a:cubicBezTo>
                    <a:pt x="113" y="0"/>
                    <a:pt x="113" y="0"/>
                    <a:pt x="113" y="0"/>
                  </a:cubicBezTo>
                  <a:cubicBezTo>
                    <a:pt x="106" y="0"/>
                    <a:pt x="101" y="5"/>
                    <a:pt x="101" y="11"/>
                  </a:cubicBezTo>
                  <a:cubicBezTo>
                    <a:pt x="101" y="150"/>
                    <a:pt x="101" y="150"/>
                    <a:pt x="101" y="150"/>
                  </a:cubicBezTo>
                  <a:cubicBezTo>
                    <a:pt x="100" y="154"/>
                    <a:pt x="96" y="159"/>
                    <a:pt x="91" y="159"/>
                  </a:cubicBezTo>
                  <a:cubicBezTo>
                    <a:pt x="81" y="159"/>
                    <a:pt x="72" y="159"/>
                    <a:pt x="66" y="150"/>
                  </a:cubicBezTo>
                  <a:cubicBezTo>
                    <a:pt x="63" y="145"/>
                    <a:pt x="60" y="140"/>
                    <a:pt x="57" y="135"/>
                  </a:cubicBezTo>
                  <a:cubicBezTo>
                    <a:pt x="47" y="118"/>
                    <a:pt x="27" y="117"/>
                    <a:pt x="15" y="132"/>
                  </a:cubicBezTo>
                  <a:cubicBezTo>
                    <a:pt x="4" y="146"/>
                    <a:pt x="0" y="166"/>
                    <a:pt x="0" y="184"/>
                  </a:cubicBezTo>
                  <a:cubicBezTo>
                    <a:pt x="0" y="202"/>
                    <a:pt x="4" y="222"/>
                    <a:pt x="15" y="236"/>
                  </a:cubicBezTo>
                  <a:cubicBezTo>
                    <a:pt x="27" y="251"/>
                    <a:pt x="47" y="250"/>
                    <a:pt x="57" y="234"/>
                  </a:cubicBezTo>
                  <a:cubicBezTo>
                    <a:pt x="60" y="229"/>
                    <a:pt x="63" y="223"/>
                    <a:pt x="66" y="218"/>
                  </a:cubicBezTo>
                  <a:cubicBezTo>
                    <a:pt x="72" y="209"/>
                    <a:pt x="81" y="209"/>
                    <a:pt x="91" y="209"/>
                  </a:cubicBezTo>
                  <a:cubicBezTo>
                    <a:pt x="96" y="210"/>
                    <a:pt x="100" y="214"/>
                    <a:pt x="101" y="218"/>
                  </a:cubicBezTo>
                  <a:cubicBezTo>
                    <a:pt x="101" y="400"/>
                    <a:pt x="101" y="400"/>
                    <a:pt x="101" y="400"/>
                  </a:cubicBezTo>
                  <a:cubicBezTo>
                    <a:pt x="101" y="406"/>
                    <a:pt x="106" y="411"/>
                    <a:pt x="113" y="411"/>
                  </a:cubicBezTo>
                  <a:cubicBezTo>
                    <a:pt x="503" y="411"/>
                    <a:pt x="503" y="411"/>
                    <a:pt x="503" y="411"/>
                  </a:cubicBezTo>
                  <a:cubicBezTo>
                    <a:pt x="510" y="411"/>
                    <a:pt x="515" y="406"/>
                    <a:pt x="515" y="400"/>
                  </a:cubicBezTo>
                  <a:cubicBezTo>
                    <a:pt x="515" y="11"/>
                    <a:pt x="515" y="11"/>
                    <a:pt x="515" y="11"/>
                  </a:cubicBezTo>
                  <a:cubicBezTo>
                    <a:pt x="515" y="5"/>
                    <a:pt x="510" y="0"/>
                    <a:pt x="503" y="0"/>
                  </a:cubicBezTo>
                  <a:lnTo>
                    <a:pt x="355" y="0"/>
                  </a:lnTo>
                  <a:close/>
                </a:path>
              </a:pathLst>
            </a:custGeom>
            <a:solidFill>
              <a:schemeClr val="accent3"/>
            </a:solidFill>
            <a:ln>
              <a:noFill/>
            </a:ln>
          </p:spPr>
          <p:txBody>
            <a:bodyPr spcFirstLastPara="1" wrap="square" lIns="91433" tIns="45700" rIns="91433" bIns="45700" anchor="t" anchorCtr="0">
              <a:noAutofit/>
            </a:bodyPr>
            <a:lstStyle/>
            <a:p>
              <a:pPr>
                <a:buClr>
                  <a:schemeClr val="dk1"/>
                </a:buClr>
                <a:buSzPts val="1400"/>
              </a:pPr>
              <a:endParaRPr sz="1867">
                <a:solidFill>
                  <a:schemeClr val="dk1"/>
                </a:solidFill>
                <a:latin typeface="Calibri"/>
                <a:ea typeface="Calibri"/>
                <a:cs typeface="Calibri"/>
                <a:sym typeface="Calibri"/>
              </a:endParaRPr>
            </a:p>
          </p:txBody>
        </p:sp>
      </p:grpSp>
      <p:sp>
        <p:nvSpPr>
          <p:cNvPr id="12" name="Rectangle 11">
            <a:extLst>
              <a:ext uri="{FF2B5EF4-FFF2-40B4-BE49-F238E27FC236}">
                <a16:creationId xmlns:a16="http://schemas.microsoft.com/office/drawing/2014/main" id="{4A21579B-2C44-44C5-9637-CF99C5502B59}"/>
              </a:ext>
            </a:extLst>
          </p:cNvPr>
          <p:cNvSpPr/>
          <p:nvPr/>
        </p:nvSpPr>
        <p:spPr>
          <a:xfrm>
            <a:off x="7508208" y="741511"/>
            <a:ext cx="2470488" cy="2246769"/>
          </a:xfrm>
          <a:prstGeom prst="rect">
            <a:avLst/>
          </a:prstGeom>
        </p:spPr>
        <p:txBody>
          <a:bodyPr wrap="square">
            <a:spAutoFit/>
          </a:bodyPr>
          <a:lstStyle/>
          <a:p>
            <a:pPr lvl="0">
              <a:buClr>
                <a:schemeClr val="dk1"/>
              </a:buClr>
              <a:buSzPts val="1400"/>
            </a:pPr>
            <a:r>
              <a:rPr lang="en-US" sz="2800">
                <a:solidFill>
                  <a:schemeClr val="tx2">
                    <a:lumMod val="10000"/>
                  </a:schemeClr>
                </a:solidFill>
                <a:latin typeface="Nirmala UI Semilight" panose="020B0402040204020203" pitchFamily="34" charset="0"/>
                <a:ea typeface="Nirmala UI Semilight" panose="020B0402040204020203" pitchFamily="34" charset="0"/>
                <a:cs typeface="Nirmala UI Semilight" panose="020B0402040204020203" pitchFamily="34" charset="0"/>
                <a:sym typeface="Calibri"/>
              </a:rPr>
              <a:t>stay involved through joining SAC, PTO, or volunteering.</a:t>
            </a:r>
            <a:endParaRPr lang="en-US" sz="2800">
              <a:solidFill>
                <a:schemeClr val="tx2">
                  <a:lumMod val="10000"/>
                </a:schemeClr>
              </a:solidFill>
              <a:latin typeface="Calibri"/>
              <a:ea typeface="Calibri"/>
              <a:cs typeface="Calibri"/>
              <a:sym typeface="Calibri"/>
            </a:endParaRPr>
          </a:p>
        </p:txBody>
      </p:sp>
      <p:sp>
        <p:nvSpPr>
          <p:cNvPr id="13" name="Rectangle 12">
            <a:extLst>
              <a:ext uri="{FF2B5EF4-FFF2-40B4-BE49-F238E27FC236}">
                <a16:creationId xmlns:a16="http://schemas.microsoft.com/office/drawing/2014/main" id="{A1154D71-E305-4999-B419-6E8D5FDD5B16}"/>
              </a:ext>
            </a:extLst>
          </p:cNvPr>
          <p:cNvSpPr/>
          <p:nvPr/>
        </p:nvSpPr>
        <p:spPr>
          <a:xfrm>
            <a:off x="6662390" y="4044205"/>
            <a:ext cx="3335842" cy="1815882"/>
          </a:xfrm>
          <a:prstGeom prst="rect">
            <a:avLst/>
          </a:prstGeom>
        </p:spPr>
        <p:txBody>
          <a:bodyPr wrap="square">
            <a:spAutoFit/>
          </a:bodyPr>
          <a:lstStyle/>
          <a:p>
            <a:pPr>
              <a:buClr>
                <a:schemeClr val="dk1"/>
              </a:buClr>
              <a:buSzPts val="1400"/>
            </a:pPr>
            <a:r>
              <a:rPr lang="en-US" altLang="en-US" sz="280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rPr>
              <a:t>participate in giving your input for our SIP, PFEP, and Compact.</a:t>
            </a:r>
            <a:endParaRPr lang="en-US" sz="280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46596702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c 24">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2">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6C70F601-8924-4857-82E4-0A32948ED72D}"/>
              </a:ext>
            </a:extLst>
          </p:cNvPr>
          <p:cNvSpPr>
            <a:spLocks noGrp="1"/>
          </p:cNvSpPr>
          <p:nvPr>
            <p:ph type="title"/>
          </p:nvPr>
        </p:nvSpPr>
        <p:spPr>
          <a:xfrm>
            <a:off x="838200" y="643467"/>
            <a:ext cx="2951205" cy="5571066"/>
          </a:xfrm>
        </p:spPr>
        <p:txBody>
          <a:bodyPr vert="horz" lIns="91440" tIns="45720" rIns="91440" bIns="45720" rtlCol="0" anchor="ctr">
            <a:normAutofit/>
          </a:bodyPr>
          <a:lstStyle/>
          <a:p>
            <a:pPr>
              <a:spcBef>
                <a:spcPct val="0"/>
              </a:spcBef>
            </a:pPr>
            <a:r>
              <a:rPr lang="en-US" b="1" kern="1200">
                <a:solidFill>
                  <a:srgbClr val="FFFFFF"/>
                </a:solidFill>
                <a:latin typeface="+mj-lt"/>
                <a:ea typeface="+mj-ea"/>
                <a:cs typeface="+mj-cs"/>
              </a:rPr>
              <a:t>Stay Connected With Us! </a:t>
            </a:r>
          </a:p>
        </p:txBody>
      </p:sp>
      <p:sp>
        <p:nvSpPr>
          <p:cNvPr id="3" name="Slide Number Placeholder 2">
            <a:extLst>
              <a:ext uri="{FF2B5EF4-FFF2-40B4-BE49-F238E27FC236}">
                <a16:creationId xmlns:a16="http://schemas.microsoft.com/office/drawing/2014/main" id="{B25C463A-B926-4B3C-AB50-8321833A2A97}"/>
              </a:ext>
            </a:extLst>
          </p:cNvPr>
          <p:cNvSpPr>
            <a:spLocks noGrp="1"/>
          </p:cNvSpPr>
          <p:nvPr>
            <p:ph type="sldNum" idx="12"/>
          </p:nvPr>
        </p:nvSpPr>
        <p:spPr>
          <a:xfrm>
            <a:off x="9664504" y="6356350"/>
            <a:ext cx="1689295" cy="365125"/>
          </a:xfrm>
        </p:spPr>
        <p:txBody>
          <a:bodyPr vert="horz" lIns="91440" tIns="45720" rIns="91440" bIns="45720" rtlCol="0" anchor="ctr">
            <a:normAutofit/>
          </a:bodyPr>
          <a:lstStyle/>
          <a:p>
            <a:pPr>
              <a:lnSpc>
                <a:spcPct val="90000"/>
              </a:lnSpc>
              <a:spcAft>
                <a:spcPts val="800"/>
              </a:spcAft>
            </a:pPr>
            <a:fld id="{687D7A59-36E2-48B9-B146-C1E59501F63F}" type="slidenum">
              <a:rPr lang="en-US">
                <a:solidFill>
                  <a:prstClr val="black">
                    <a:tint val="75000"/>
                  </a:prstClr>
                </a:solidFill>
              </a:rPr>
              <a:pPr>
                <a:lnSpc>
                  <a:spcPct val="90000"/>
                </a:lnSpc>
                <a:spcAft>
                  <a:spcPts val="800"/>
                </a:spcAft>
              </a:pPr>
              <a:t>22</a:t>
            </a:fld>
            <a:endParaRPr lang="en-US">
              <a:solidFill>
                <a:prstClr val="black">
                  <a:tint val="75000"/>
                </a:prstClr>
              </a:solidFill>
            </a:endParaRPr>
          </a:p>
        </p:txBody>
      </p:sp>
      <p:graphicFrame>
        <p:nvGraphicFramePr>
          <p:cNvPr id="13" name="Text Placeholder 2">
            <a:extLst>
              <a:ext uri="{FF2B5EF4-FFF2-40B4-BE49-F238E27FC236}">
                <a16:creationId xmlns:a16="http://schemas.microsoft.com/office/drawing/2014/main" id="{563CAE9D-6272-BDC5-CA34-0E16A7315A93}"/>
              </a:ext>
            </a:extLst>
          </p:cNvPr>
          <p:cNvGraphicFramePr/>
          <p:nvPr>
            <p:extLst>
              <p:ext uri="{D42A27DB-BD31-4B8C-83A1-F6EECF244321}">
                <p14:modId xmlns:p14="http://schemas.microsoft.com/office/powerpoint/2010/main" val="3503451218"/>
              </p:ext>
            </p:extLst>
          </p:nvPr>
        </p:nvGraphicFramePr>
        <p:xfrm>
          <a:off x="5237018" y="653693"/>
          <a:ext cx="6303729" cy="5560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900446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Update Login Info">
            <a:extLst>
              <a:ext uri="{FF2B5EF4-FFF2-40B4-BE49-F238E27FC236}">
                <a16:creationId xmlns:a16="http://schemas.microsoft.com/office/drawing/2014/main" id="{5DF28BA9-F2EB-4EEE-BBDD-BD2F63A509E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3357" y="67733"/>
            <a:ext cx="12206887" cy="6722533"/>
          </a:xfrm>
          <a:prstGeom prst="rect">
            <a:avLst/>
          </a:prstGeom>
          <a:solidFill>
            <a:srgbClr val="FFFFFF"/>
          </a:solidFill>
        </p:spPr>
      </p:pic>
      <p:sp>
        <p:nvSpPr>
          <p:cNvPr id="4" name="Slide Number Placeholder 3" hidden="1">
            <a:extLst>
              <a:ext uri="{FF2B5EF4-FFF2-40B4-BE49-F238E27FC236}">
                <a16:creationId xmlns:a16="http://schemas.microsoft.com/office/drawing/2014/main" id="{BF13C18C-A951-404E-8DB4-3CD5AAA1DF3D}"/>
              </a:ext>
            </a:extLst>
          </p:cNvPr>
          <p:cNvSpPr>
            <a:spLocks noGrp="1"/>
          </p:cNvSpPr>
          <p:nvPr>
            <p:ph type="sldNum" idx="12"/>
          </p:nvPr>
        </p:nvSpPr>
        <p:spPr/>
        <p:txBody>
          <a:bodyPr/>
          <a:lstStyle/>
          <a:p>
            <a:pPr>
              <a:spcAft>
                <a:spcPts val="800"/>
              </a:spcAft>
            </a:pPr>
            <a:fld id="{00000000-1234-1234-1234-123412341234}" type="slidenum">
              <a:rPr lang="en" smtClean="0"/>
              <a:pPr>
                <a:spcAft>
                  <a:spcPts val="800"/>
                </a:spcAft>
              </a:pPr>
              <a:t>23</a:t>
            </a:fld>
            <a:endParaRPr lang="en"/>
          </a:p>
        </p:txBody>
      </p:sp>
      <p:sp>
        <p:nvSpPr>
          <p:cNvPr id="5" name="Rectangle 4">
            <a:extLst>
              <a:ext uri="{FF2B5EF4-FFF2-40B4-BE49-F238E27FC236}">
                <a16:creationId xmlns:a16="http://schemas.microsoft.com/office/drawing/2014/main" id="{5290D04E-D48E-40BB-92E3-8B8B30432680}"/>
              </a:ext>
            </a:extLst>
          </p:cNvPr>
          <p:cNvSpPr/>
          <p:nvPr/>
        </p:nvSpPr>
        <p:spPr>
          <a:xfrm>
            <a:off x="4902200" y="3551000"/>
            <a:ext cx="5613400" cy="2308324"/>
          </a:xfrm>
          <a:prstGeom prst="rect">
            <a:avLst/>
          </a:prstGeom>
        </p:spPr>
        <p:txBody>
          <a:bodyPr wrap="square">
            <a:spAutoFit/>
          </a:bodyPr>
          <a:lstStyle/>
          <a:p>
            <a:pPr algn="ctr"/>
            <a:r>
              <a:rPr lang="en-US" sz="2400">
                <a:solidFill>
                  <a:srgbClr val="FFFFFF"/>
                </a:solidFill>
                <a:latin typeface="Arial" panose="020B0604020202020204" pitchFamily="34" charset="0"/>
              </a:rPr>
              <a:t>Please ensure that your current contact information is on file to stay informed about what’s occurring at your child’s school and in the district. Parents and guardians can receive phone calls, emails and text messages.</a:t>
            </a:r>
            <a:endParaRPr lang="en-US" sz="2400"/>
          </a:p>
        </p:txBody>
      </p:sp>
      <p:pic>
        <p:nvPicPr>
          <p:cNvPr id="2" name="Picture 6" descr="DAL14-013176-01 SJCSD logo-4c">
            <a:extLst>
              <a:ext uri="{FF2B5EF4-FFF2-40B4-BE49-F238E27FC236}">
                <a16:creationId xmlns:a16="http://schemas.microsoft.com/office/drawing/2014/main" id="{BD1EA7D3-ABDB-E1DE-9DBC-C2CF2DA9E3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8565" y="3214343"/>
            <a:ext cx="1492919" cy="1378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82367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976242"/>
            <a:ext cx="5559552" cy="1115568"/>
          </a:xfrm>
        </p:spPr>
        <p:txBody>
          <a:bodyPr>
            <a:normAutofit fontScale="90000"/>
          </a:bodyPr>
          <a:lstStyle/>
          <a:p>
            <a:r>
              <a:rPr lang="en-US" sz="8000">
                <a:solidFill>
                  <a:srgbClr val="FFFFFF"/>
                </a:solidFill>
              </a:rPr>
              <a:t>Thank You </a:t>
            </a:r>
            <a:endParaRPr lang="en-US" sz="800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a:xfrm>
            <a:off x="3199045" y="2400420"/>
            <a:ext cx="5793909" cy="3131700"/>
          </a:xfrm>
        </p:spPr>
        <p:txBody>
          <a:bodyPr vert="horz" lIns="91440" tIns="45720" rIns="91440" bIns="45720" rtlCol="0" anchor="t">
            <a:normAutofit/>
          </a:bodyPr>
          <a:lstStyle/>
          <a:p>
            <a:r>
              <a:rPr lang="en-US" dirty="0"/>
              <a:t>Monique Keaton, Principal</a:t>
            </a:r>
          </a:p>
          <a:p>
            <a:r>
              <a:rPr lang="en-US" dirty="0"/>
              <a:t>Julie Hudson, Assistant Principal</a:t>
            </a:r>
          </a:p>
          <a:p>
            <a:r>
              <a:rPr lang="en-US" dirty="0"/>
              <a:t>Elizabeth Dailey, LEA/Assistant Principal</a:t>
            </a:r>
          </a:p>
          <a:p>
            <a:r>
              <a:rPr lang="en-US" dirty="0"/>
              <a:t>Danie Waler, Title I Liaison</a:t>
            </a:r>
            <a:br>
              <a:rPr lang="en-US" dirty="0"/>
            </a:br>
            <a:endParaRPr lang="en-US" dirty="0"/>
          </a:p>
          <a:p>
            <a:r>
              <a:rPr lang="en-US" dirty="0"/>
              <a:t>904-547-8440</a:t>
            </a:r>
          </a:p>
          <a:p>
            <a:r>
              <a:rPr lang="en-US" dirty="0"/>
              <a:t>Danielle.Waler@stjohns.k12.fl.us</a:t>
            </a:r>
          </a:p>
          <a:p>
            <a:endParaRPr lang="en-US" dirty="0"/>
          </a:p>
          <a:p>
            <a:endParaRPr lang="en-US" dirty="0"/>
          </a:p>
        </p:txBody>
      </p:sp>
    </p:spTree>
    <p:extLst>
      <p:ext uri="{BB962C8B-B14F-4D97-AF65-F5344CB8AC3E}">
        <p14:creationId xmlns:p14="http://schemas.microsoft.com/office/powerpoint/2010/main" val="4283594893"/>
      </p:ext>
    </p:extLst>
  </p:cSld>
  <p:clrMapOvr>
    <a:masterClrMapping/>
  </p:clrMapOvr>
</p:sld>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659cd1b-e86c-4055-9401-875da289c9fd">
      <Terms xmlns="http://schemas.microsoft.com/office/infopath/2007/PartnerControls"/>
    </lcf76f155ced4ddcb4097134ff3c332f>
    <TaxCatchAll xmlns="0744040b-2f56-4a99-898a-d67701a3697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54DC081DE0BB743B8066B8561786335" ma:contentTypeVersion="16" ma:contentTypeDescription="Create a new document." ma:contentTypeScope="" ma:versionID="5a3a40b207a9ff2f83ddfa8de7e3530b">
  <xsd:schema xmlns:xsd="http://www.w3.org/2001/XMLSchema" xmlns:xs="http://www.w3.org/2001/XMLSchema" xmlns:p="http://schemas.microsoft.com/office/2006/metadata/properties" xmlns:ns2="0744040b-2f56-4a99-898a-d67701a36973" xmlns:ns3="5659cd1b-e86c-4055-9401-875da289c9fd" targetNamespace="http://schemas.microsoft.com/office/2006/metadata/properties" ma:root="true" ma:fieldsID="1aac16e838cfcf66ef5da729ce8e46b2" ns2:_="" ns3:_="">
    <xsd:import namespace="0744040b-2f56-4a99-898a-d67701a36973"/>
    <xsd:import namespace="5659cd1b-e86c-4055-9401-875da289c9f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ServiceObjectDetectorVersions" minOccurs="0"/>
                <xsd:element ref="ns3:MediaServiceLocation"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44040b-2f56-4a99-898a-d67701a3697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41c338-978b-4221-b1c4-42576605c75c}" ma:internalName="TaxCatchAll" ma:showField="CatchAllData" ma:web="0744040b-2f56-4a99-898a-d67701a3697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59cd1b-e86c-4055-9401-875da289c9f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367e97b-75cf-4c67-8ed8-7a50f5fbd25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DEF148-1770-458F-8F5B-C3D0A278AA97}">
  <ds:schemaRefs>
    <ds:schemaRef ds:uri="http://schemas.openxmlformats.org/package/2006/metadata/core-properties"/>
    <ds:schemaRef ds:uri="0744040b-2f56-4a99-898a-d67701a36973"/>
    <ds:schemaRef ds:uri="http://schemas.microsoft.com/office/infopath/2007/PartnerControls"/>
    <ds:schemaRef ds:uri="http://www.w3.org/XML/1998/namespace"/>
    <ds:schemaRef ds:uri="5659cd1b-e86c-4055-9401-875da289c9fd"/>
    <ds:schemaRef ds:uri="http://schemas.microsoft.com/office/2006/metadata/properties"/>
    <ds:schemaRef ds:uri="http://schemas.microsoft.com/office/2006/documentManagement/types"/>
    <ds:schemaRef ds:uri="http://purl.org/dc/elements/1.1/"/>
    <ds:schemaRef ds:uri="http://purl.org/dc/dcmitype/"/>
    <ds:schemaRef ds:uri="http://purl.org/dc/terms/"/>
  </ds:schemaRefs>
</ds:datastoreItem>
</file>

<file path=customXml/itemProps2.xml><?xml version="1.0" encoding="utf-8"?>
<ds:datastoreItem xmlns:ds="http://schemas.openxmlformats.org/officeDocument/2006/customXml" ds:itemID="{B7FAE37E-59E4-4C3E-88F7-E9E721F1CD7C}">
  <ds:schemaRefs>
    <ds:schemaRef ds:uri="0744040b-2f56-4a99-898a-d67701a36973"/>
    <ds:schemaRef ds:uri="5659cd1b-e86c-4055-9401-875da289c9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449C04-64B3-4403-94B7-8D2284C38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Template>
  <TotalTime>34</TotalTime>
  <Words>1283</Words>
  <Application>Microsoft Office PowerPoint</Application>
  <PresentationFormat>Widescreen</PresentationFormat>
  <Paragraphs>199</Paragraphs>
  <Slides>24</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24</vt:i4>
      </vt:variant>
    </vt:vector>
  </HeadingPairs>
  <TitlesOfParts>
    <vt:vector size="36" baseType="lpstr">
      <vt:lpstr>Arial</vt:lpstr>
      <vt:lpstr>Avenir Next LT Pro</vt:lpstr>
      <vt:lpstr>Calibri</vt:lpstr>
      <vt:lpstr>Lato</vt:lpstr>
      <vt:lpstr>Nirmala UI</vt:lpstr>
      <vt:lpstr>Nirmala UI Semilight</vt:lpstr>
      <vt:lpstr>Open Sans</vt:lpstr>
      <vt:lpstr>Raleway</vt:lpstr>
      <vt:lpstr>Tw Cen MT</vt:lpstr>
      <vt:lpstr>Wingdings 2</vt:lpstr>
      <vt:lpstr>ShapesVTI</vt:lpstr>
      <vt:lpstr>Antonio template</vt:lpstr>
      <vt:lpstr>Title I Annual Meeting 2026-2027</vt:lpstr>
      <vt:lpstr>Agenda</vt:lpstr>
      <vt:lpstr>About Title I</vt:lpstr>
      <vt:lpstr>Title I Funding </vt:lpstr>
      <vt:lpstr>Title I Supports Otis A. Mason Elementary </vt:lpstr>
      <vt:lpstr>Title I Schoolwide Planning</vt:lpstr>
      <vt:lpstr>Working Together for Student Success</vt:lpstr>
      <vt:lpstr>Parent’s Right to Know</vt:lpstr>
      <vt:lpstr>Parent-School-Student Compact</vt:lpstr>
      <vt:lpstr>Parent and Family Engagement Plan (PFEP)</vt:lpstr>
      <vt:lpstr>Accountability </vt:lpstr>
      <vt:lpstr>School Data for 2025-2026</vt:lpstr>
      <vt:lpstr>PowerPoint Presentation</vt:lpstr>
      <vt:lpstr>School Data</vt:lpstr>
      <vt:lpstr>PowerPoint Presentation</vt:lpstr>
      <vt:lpstr>School Improvement Goal, Proficiency</vt:lpstr>
      <vt:lpstr>School Improvement Goal, Proficiency</vt:lpstr>
      <vt:lpstr>PowerPoint Presentation</vt:lpstr>
      <vt:lpstr>Rx Instruction Based on Assessments</vt:lpstr>
      <vt:lpstr>Working Together for Student Success</vt:lpstr>
      <vt:lpstr>Next Steps</vt:lpstr>
      <vt:lpstr>Stay Connected With Us! </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Meeting 2023-2024</dc:title>
  <dc:creator>Lacole Rudin</dc:creator>
  <cp:lastModifiedBy>Danielle Waler</cp:lastModifiedBy>
  <cp:revision>4</cp:revision>
  <dcterms:created xsi:type="dcterms:W3CDTF">2023-07-26T16:15:50Z</dcterms:created>
  <dcterms:modified xsi:type="dcterms:W3CDTF">2026-09-29T16:35:01Z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0x010100554DC081DE0BB743B8066B8561786335</vt:lpwstr>
  </property>
  <property fmtid="{D5CDD505-2E9C-101B-9397-08002B2CF9AE}" pid="3" name="MediaServiceImageTags">
    <vt:lpwstr/>
  </property>
</Properties>
</file>