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Lst>
  <p:notesMasterIdLst>
    <p:notesMasterId r:id="rId16"/>
  </p:notesMasterIdLst>
  <p:handoutMasterIdLst>
    <p:handoutMasterId r:id="rId17"/>
  </p:handoutMasterIdLst>
  <p:sldIdLst>
    <p:sldId id="360" r:id="rId5"/>
    <p:sldId id="261" r:id="rId6"/>
    <p:sldId id="265" r:id="rId7"/>
    <p:sldId id="365" r:id="rId8"/>
    <p:sldId id="363" r:id="rId9"/>
    <p:sldId id="361" r:id="rId10"/>
    <p:sldId id="366" r:id="rId11"/>
    <p:sldId id="353" r:id="rId12"/>
    <p:sldId id="364" r:id="rId13"/>
    <p:sldId id="362" r:id="rId14"/>
    <p:sldId id="32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95434" autoAdjust="0"/>
  </p:normalViewPr>
  <p:slideViewPr>
    <p:cSldViewPr snapToGrid="0" showGuides="1">
      <p:cViewPr varScale="1">
        <p:scale>
          <a:sx n="82" d="100"/>
          <a:sy n="82" d="100"/>
        </p:scale>
        <p:origin x="486" y="90"/>
      </p:cViewPr>
      <p:guideLst/>
    </p:cSldViewPr>
  </p:slideViewPr>
  <p:outlineViewPr>
    <p:cViewPr>
      <p:scale>
        <a:sx n="33" d="100"/>
        <a:sy n="33" d="100"/>
      </p:scale>
      <p:origin x="0" y="-10094"/>
    </p:cViewPr>
  </p:outlineViewPr>
  <p:notesTextViewPr>
    <p:cViewPr>
      <p:scale>
        <a:sx n="1" d="1"/>
        <a:sy n="1" d="1"/>
      </p:scale>
      <p:origin x="0" y="0"/>
    </p:cViewPr>
  </p:notesTextViewPr>
  <p:sorterViewPr>
    <p:cViewPr>
      <p:scale>
        <a:sx n="70" d="100"/>
        <a:sy n="70" d="100"/>
      </p:scale>
      <p:origin x="0" y="-47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Waler" userId="db2162fb-9896-4d7f-893f-5660956727ca" providerId="ADAL" clId="{84D52729-2ABE-4F5A-A076-922A1FFB380B}"/>
    <pc:docChg chg="custSel modSld">
      <pc:chgData name="Danielle Waler" userId="db2162fb-9896-4d7f-893f-5660956727ca" providerId="ADAL" clId="{84D52729-2ABE-4F5A-A076-922A1FFB380B}" dt="2025-10-29T19:04:03.991" v="1" actId="27636"/>
      <pc:docMkLst>
        <pc:docMk/>
      </pc:docMkLst>
      <pc:sldChg chg="modSp mod">
        <pc:chgData name="Danielle Waler" userId="db2162fb-9896-4d7f-893f-5660956727ca" providerId="ADAL" clId="{84D52729-2ABE-4F5A-A076-922A1FFB380B}" dt="2025-10-29T19:04:03.991" v="1" actId="27636"/>
        <pc:sldMkLst>
          <pc:docMk/>
          <pc:sldMk cId="3594869403" sldId="365"/>
        </pc:sldMkLst>
        <pc:spChg chg="mod">
          <ac:chgData name="Danielle Waler" userId="db2162fb-9896-4d7f-893f-5660956727ca" providerId="ADAL" clId="{84D52729-2ABE-4F5A-A076-922A1FFB380B}" dt="2025-10-29T19:04:03.991" v="1" actId="27636"/>
          <ac:spMkLst>
            <pc:docMk/>
            <pc:sldMk cId="3594869403" sldId="365"/>
            <ac:spMk id="3" creationId="{CE24BAAE-F3C2-4167-8E55-3D4A3B8F9FD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10/29/2025</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10/29/2025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a:t>
            </a:fld>
            <a:endParaRPr lang="en-US" dirty="0"/>
          </a:p>
        </p:txBody>
      </p:sp>
    </p:spTree>
    <p:extLst>
      <p:ext uri="{BB962C8B-B14F-4D97-AF65-F5344CB8AC3E}">
        <p14:creationId xmlns:p14="http://schemas.microsoft.com/office/powerpoint/2010/main" val="1836676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10</a:t>
            </a:fld>
            <a:endParaRPr lang="en-US" dirty="0"/>
          </a:p>
        </p:txBody>
      </p:sp>
    </p:spTree>
    <p:extLst>
      <p:ext uri="{BB962C8B-B14F-4D97-AF65-F5344CB8AC3E}">
        <p14:creationId xmlns:p14="http://schemas.microsoft.com/office/powerpoint/2010/main" val="397415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11</a:t>
            </a:fld>
            <a:endParaRPr lang="en-US" dirty="0"/>
          </a:p>
        </p:txBody>
      </p:sp>
    </p:spTree>
    <p:extLst>
      <p:ext uri="{BB962C8B-B14F-4D97-AF65-F5344CB8AC3E}">
        <p14:creationId xmlns:p14="http://schemas.microsoft.com/office/powerpoint/2010/main" val="286511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a:t>
            </a:fld>
            <a:endParaRPr lang="en-US" dirty="0"/>
          </a:p>
        </p:txBody>
      </p:sp>
    </p:spTree>
    <p:extLst>
      <p:ext uri="{BB962C8B-B14F-4D97-AF65-F5344CB8AC3E}">
        <p14:creationId xmlns:p14="http://schemas.microsoft.com/office/powerpoint/2010/main" val="3857336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3</a:t>
            </a:fld>
            <a:endParaRPr lang="en-US" dirty="0"/>
          </a:p>
        </p:txBody>
      </p:sp>
    </p:spTree>
    <p:extLst>
      <p:ext uri="{BB962C8B-B14F-4D97-AF65-F5344CB8AC3E}">
        <p14:creationId xmlns:p14="http://schemas.microsoft.com/office/powerpoint/2010/main" val="1970145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4</a:t>
            </a:fld>
            <a:endParaRPr lang="en-US" dirty="0"/>
          </a:p>
        </p:txBody>
      </p:sp>
    </p:spTree>
    <p:extLst>
      <p:ext uri="{BB962C8B-B14F-4D97-AF65-F5344CB8AC3E}">
        <p14:creationId xmlns:p14="http://schemas.microsoft.com/office/powerpoint/2010/main" val="88936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5</a:t>
            </a:fld>
            <a:endParaRPr lang="en-US" dirty="0"/>
          </a:p>
        </p:txBody>
      </p:sp>
    </p:spTree>
    <p:extLst>
      <p:ext uri="{BB962C8B-B14F-4D97-AF65-F5344CB8AC3E}">
        <p14:creationId xmlns:p14="http://schemas.microsoft.com/office/powerpoint/2010/main" val="3045017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6</a:t>
            </a:fld>
            <a:endParaRPr lang="en-US" dirty="0"/>
          </a:p>
        </p:txBody>
      </p:sp>
    </p:spTree>
    <p:extLst>
      <p:ext uri="{BB962C8B-B14F-4D97-AF65-F5344CB8AC3E}">
        <p14:creationId xmlns:p14="http://schemas.microsoft.com/office/powerpoint/2010/main" val="2623731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7</a:t>
            </a:fld>
            <a:endParaRPr lang="en-US" dirty="0"/>
          </a:p>
        </p:txBody>
      </p:sp>
    </p:spTree>
    <p:extLst>
      <p:ext uri="{BB962C8B-B14F-4D97-AF65-F5344CB8AC3E}">
        <p14:creationId xmlns:p14="http://schemas.microsoft.com/office/powerpoint/2010/main" val="246844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8</a:t>
            </a:fld>
            <a:endParaRPr lang="en-US" dirty="0"/>
          </a:p>
        </p:txBody>
      </p:sp>
    </p:spTree>
    <p:extLst>
      <p:ext uri="{BB962C8B-B14F-4D97-AF65-F5344CB8AC3E}">
        <p14:creationId xmlns:p14="http://schemas.microsoft.com/office/powerpoint/2010/main" val="227720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9</a:t>
            </a:fld>
            <a:endParaRPr lang="en-US" dirty="0"/>
          </a:p>
        </p:txBody>
      </p:sp>
    </p:spTree>
    <p:extLst>
      <p:ext uri="{BB962C8B-B14F-4D97-AF65-F5344CB8AC3E}">
        <p14:creationId xmlns:p14="http://schemas.microsoft.com/office/powerpoint/2010/main" val="779512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r>
              <a:rPr lang="en-US"/>
              <a:t>2/3/20XX</a:t>
            </a:r>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pPr algn="ctr"/>
            <a:r>
              <a:rPr lang="en-US"/>
              <a:t>Presentation Title</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8414176"/>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r>
              <a:rPr lang="en-US"/>
              <a:t>2/3/20XX</a:t>
            </a:r>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pPr algn="ctr"/>
            <a:r>
              <a:rPr lang="en-US"/>
              <a:t>Presentation Title</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14510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2/3/20XX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pPr algn="ctr"/>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845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lvl1pPr algn="ctr">
              <a:defRPr sz="1600"/>
            </a:lvl1p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hasCustomPrompt="1"/>
          </p:nvPr>
        </p:nvSpPr>
        <p:spPr>
          <a:xfrm>
            <a:off x="1393372" y="982436"/>
            <a:ext cx="9405257" cy="4893128"/>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lnSpc>
                <a:spcPct val="100000"/>
              </a:lnSpc>
              <a:defRPr lang="en-US" sz="4800" b="1" spc="0" baseline="0" dirty="0">
                <a:solidFill>
                  <a:schemeClr val="tx1">
                    <a:lumMod val="75000"/>
                    <a:lumOff val="25000"/>
                  </a:schemeClr>
                </a:solidFill>
                <a:latin typeface="+mn-lt"/>
                <a:ea typeface="+mn-ea"/>
                <a:cs typeface="+mn-cs"/>
              </a:defRPr>
            </a:lvl1pPr>
          </a:lstStyle>
          <a:p>
            <a:pPr marL="0" lvl="0" algn="ctr"/>
            <a:r>
              <a:rPr lang="en-US" sz="4000" dirty="0">
                <a:solidFill>
                  <a:schemeClr val="tx1">
                    <a:lumMod val="75000"/>
                    <a:lumOff val="25000"/>
                  </a:schemeClr>
                </a:solidFill>
              </a:rPr>
              <a:t>Click to add title</a:t>
            </a:r>
          </a:p>
        </p:txBody>
      </p:sp>
      <p:sp>
        <p:nvSpPr>
          <p:cNvPr id="2" name="Freeform: Shape 1">
            <a:extLst>
              <a:ext uri="{FF2B5EF4-FFF2-40B4-BE49-F238E27FC236}">
                <a16:creationId xmlns:a16="http://schemas.microsoft.com/office/drawing/2014/main" id="{6DC62D05-8038-E141-9539-6BB79F592B5D}"/>
              </a:ext>
              <a:ext uri="{C183D7F6-B498-43B3-948B-1728B52AA6E4}">
                <adec:decorative xmlns:adec="http://schemas.microsoft.com/office/drawing/2017/decorative" val="1"/>
              </a:ext>
            </a:extLst>
          </p:cNvPr>
          <p:cNvSpPr/>
          <p:nvPr userDrawn="1"/>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3387076"/>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18CF2B-9954-660F-DC90-3C71AD230F0F}"/>
              </a:ext>
              <a:ext uri="{C183D7F6-B498-43B3-948B-1728B52AA6E4}">
                <adec:decorative xmlns:adec="http://schemas.microsoft.com/office/drawing/2017/decorative" val="1"/>
              </a:ext>
            </a:extLst>
          </p:cNvPr>
          <p:cNvSpPr/>
          <p:nvPr userDrawn="1"/>
        </p:nvSpPr>
        <p:spPr>
          <a:xfrm>
            <a:off x="6381961" y="3374038"/>
            <a:ext cx="5810040" cy="3483963"/>
          </a:xfrm>
          <a:custGeom>
            <a:avLst/>
            <a:gdLst>
              <a:gd name="connsiteX0" fmla="*/ 2850823 w 5810040"/>
              <a:gd name="connsiteY0" fmla="*/ 209 h 3483963"/>
              <a:gd name="connsiteX1" fmla="*/ 4466116 w 5810040"/>
              <a:gd name="connsiteY1" fmla="*/ 613235 h 3483963"/>
              <a:gd name="connsiteX2" fmla="*/ 4816577 w 5810040"/>
              <a:gd name="connsiteY2" fmla="*/ 845572 h 3483963"/>
              <a:gd name="connsiteX3" fmla="*/ 5668539 w 5810040"/>
              <a:gd name="connsiteY3" fmla="*/ 1681636 h 3483963"/>
              <a:gd name="connsiteX4" fmla="*/ 5768074 w 5810040"/>
              <a:gd name="connsiteY4" fmla="*/ 1966105 h 3483963"/>
              <a:gd name="connsiteX5" fmla="*/ 5810040 w 5810040"/>
              <a:gd name="connsiteY5" fmla="*/ 2154042 h 3483963"/>
              <a:gd name="connsiteX6" fmla="*/ 5810040 w 5810040"/>
              <a:gd name="connsiteY6" fmla="*/ 3285715 h 3483963"/>
              <a:gd name="connsiteX7" fmla="*/ 5768053 w 5810040"/>
              <a:gd name="connsiteY7" fmla="*/ 3483963 h 3483963"/>
              <a:gd name="connsiteX8" fmla="*/ 3449 w 5810040"/>
              <a:gd name="connsiteY8" fmla="*/ 3483963 h 3483963"/>
              <a:gd name="connsiteX9" fmla="*/ 0 w 5810040"/>
              <a:gd name="connsiteY9" fmla="*/ 3364144 h 3483963"/>
              <a:gd name="connsiteX10" fmla="*/ 52711 w 5810040"/>
              <a:gd name="connsiteY10" fmla="*/ 2988522 h 3483963"/>
              <a:gd name="connsiteX11" fmla="*/ 570593 w 5810040"/>
              <a:gd name="connsiteY11" fmla="*/ 1833807 h 3483963"/>
              <a:gd name="connsiteX12" fmla="*/ 694028 w 5810040"/>
              <a:gd name="connsiteY12" fmla="*/ 1602864 h 3483963"/>
              <a:gd name="connsiteX13" fmla="*/ 1912097 w 5810040"/>
              <a:gd name="connsiteY13" fmla="*/ 193702 h 3483963"/>
              <a:gd name="connsiteX14" fmla="*/ 2850823 w 5810040"/>
              <a:gd name="connsiteY14" fmla="*/ 209 h 34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040" h="3483963">
                <a:moveTo>
                  <a:pt x="2850823" y="209"/>
                </a:moveTo>
                <a:cubicBezTo>
                  <a:pt x="3365864" y="7542"/>
                  <a:pt x="3882931" y="208367"/>
                  <a:pt x="4466116" y="613235"/>
                </a:cubicBezTo>
                <a:cubicBezTo>
                  <a:pt x="4588233" y="698029"/>
                  <a:pt x="4704329" y="773069"/>
                  <a:pt x="4816577" y="845572"/>
                </a:cubicBezTo>
                <a:cubicBezTo>
                  <a:pt x="5281873" y="1146248"/>
                  <a:pt x="5512386" y="1307343"/>
                  <a:pt x="5668539" y="1681636"/>
                </a:cubicBezTo>
                <a:cubicBezTo>
                  <a:pt x="5707301" y="1774548"/>
                  <a:pt x="5740487" y="1869430"/>
                  <a:pt x="5768074" y="1966105"/>
                </a:cubicBezTo>
                <a:lnTo>
                  <a:pt x="5810040" y="2154042"/>
                </a:lnTo>
                <a:lnTo>
                  <a:pt x="5810040" y="3285715"/>
                </a:lnTo>
                <a:lnTo>
                  <a:pt x="5768053" y="3483963"/>
                </a:lnTo>
                <a:lnTo>
                  <a:pt x="3449" y="3483963"/>
                </a:lnTo>
                <a:lnTo>
                  <a:pt x="0" y="3364144"/>
                </a:lnTo>
                <a:cubicBezTo>
                  <a:pt x="1816" y="3242634"/>
                  <a:pt x="19482" y="3118716"/>
                  <a:pt x="52711" y="2988522"/>
                </a:cubicBezTo>
                <a:cubicBezTo>
                  <a:pt x="145386" y="2625354"/>
                  <a:pt x="351891" y="2240869"/>
                  <a:pt x="570593" y="1833807"/>
                </a:cubicBezTo>
                <a:cubicBezTo>
                  <a:pt x="610966" y="1758766"/>
                  <a:pt x="652628" y="1681129"/>
                  <a:pt x="694028" y="1602864"/>
                </a:cubicBezTo>
                <a:cubicBezTo>
                  <a:pt x="1064636" y="902397"/>
                  <a:pt x="1349589" y="425830"/>
                  <a:pt x="1912097" y="193702"/>
                </a:cubicBezTo>
                <a:cubicBezTo>
                  <a:pt x="2233505" y="61067"/>
                  <a:pt x="2541799" y="-4191"/>
                  <a:pt x="2850823" y="209"/>
                </a:cubicBezTo>
                <a:close/>
              </a:path>
            </a:pathLst>
          </a:custGeom>
          <a:blipFill dpi="0"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5143500" cy="2300299"/>
          </a:xfrm>
        </p:spPr>
        <p:txBody>
          <a:bodyPr anchor="b"/>
          <a:lstStyle/>
          <a:p>
            <a:r>
              <a:rPr lang="en-US" sz="3200" dirty="0">
                <a:solidFill>
                  <a:schemeClr val="tx1">
                    <a:lumMod val="75000"/>
                    <a:lumOff val="25000"/>
                  </a:schemeClr>
                </a:solidFill>
              </a:rPr>
              <a:t>Click to add title</a:t>
            </a:r>
            <a:endParaRPr lang="en-US" dirty="0"/>
          </a:p>
        </p:txBody>
      </p:sp>
      <p:sp>
        <p:nvSpPr>
          <p:cNvPr id="4" name="Content Placeholder 2">
            <a:extLst>
              <a:ext uri="{FF2B5EF4-FFF2-40B4-BE49-F238E27FC236}">
                <a16:creationId xmlns:a16="http://schemas.microsoft.com/office/drawing/2014/main" id="{C42C62FA-1489-8944-BFA6-37143436D1EB}"/>
              </a:ext>
            </a:extLst>
          </p:cNvPr>
          <p:cNvSpPr>
            <a:spLocks noGrp="1"/>
          </p:cNvSpPr>
          <p:nvPr>
            <p:ph sz="quarter" idx="15" hasCustomPrompt="1"/>
          </p:nvPr>
        </p:nvSpPr>
        <p:spPr>
          <a:xfrm>
            <a:off x="681037" y="2929358"/>
            <a:ext cx="5143500" cy="303488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F59FA625-5F65-C0FD-B6ED-B869ABF21C11}"/>
              </a:ext>
              <a:ext uri="{C183D7F6-B498-43B3-948B-1728B52AA6E4}">
                <adec:decorative xmlns:adec="http://schemas.microsoft.com/office/drawing/2017/decorative" val="1"/>
              </a:ext>
            </a:extLst>
          </p:cNvPr>
          <p:cNvSpPr/>
          <p:nvPr userDrawn="1"/>
        </p:nvSpPr>
        <p:spPr>
          <a:xfrm>
            <a:off x="889797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75455470-69E0-4C53-92B5-567520DB7A46}"/>
              </a:ext>
              <a:ext uri="{C183D7F6-B498-43B3-948B-1728B52AA6E4}">
                <adec:decorative xmlns:adec="http://schemas.microsoft.com/office/drawing/2017/decorative" val="1"/>
              </a:ext>
            </a:extLst>
          </p:cNvPr>
          <p:cNvSpPr/>
          <p:nvPr userDrawn="1"/>
        </p:nvSpPr>
        <p:spPr>
          <a:xfrm>
            <a:off x="6144016" y="1018170"/>
            <a:ext cx="2225720" cy="211751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6EE10528-FE2A-6B18-A5A2-249E27A15E35}"/>
              </a:ext>
              <a:ext uri="{C183D7F6-B498-43B3-948B-1728B52AA6E4}">
                <adec:decorative xmlns:adec="http://schemas.microsoft.com/office/drawing/2017/decorative" val="1"/>
              </a:ext>
            </a:extLst>
          </p:cNvPr>
          <p:cNvSpPr/>
          <p:nvPr userDrawn="1"/>
        </p:nvSpPr>
        <p:spPr>
          <a:xfrm>
            <a:off x="6059351" y="933328"/>
            <a:ext cx="2395051" cy="2287194"/>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4FDDC9FB-2D2D-EC17-E3F8-653ACC33F672}"/>
              </a:ext>
              <a:ext uri="{C183D7F6-B498-43B3-948B-1728B52AA6E4}">
                <adec:decorative xmlns:adec="http://schemas.microsoft.com/office/drawing/2017/decorative" val="1"/>
              </a:ext>
            </a:extLst>
          </p:cNvPr>
          <p:cNvSpPr/>
          <p:nvPr userDrawn="1"/>
        </p:nvSpPr>
        <p:spPr>
          <a:xfrm>
            <a:off x="6241267" y="1131006"/>
            <a:ext cx="2031219" cy="1891838"/>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29395833-3138-13F2-0A56-3FA6E8DA945B}"/>
              </a:ext>
              <a:ext uri="{C183D7F6-B498-43B3-948B-1728B52AA6E4}">
                <adec:decorative xmlns:adec="http://schemas.microsoft.com/office/drawing/2017/decorative" val="1"/>
              </a:ext>
            </a:extLst>
          </p:cNvPr>
          <p:cNvSpPr/>
          <p:nvPr userDrawn="1"/>
        </p:nvSpPr>
        <p:spPr>
          <a:xfrm>
            <a:off x="6377111" y="1224492"/>
            <a:ext cx="1759531" cy="170486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5"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Date Placeholder 3">
            <a:extLst>
              <a:ext uri="{FF2B5EF4-FFF2-40B4-BE49-F238E27FC236}">
                <a16:creationId xmlns:a16="http://schemas.microsoft.com/office/drawing/2014/main" id="{44111C59-5CC2-B416-FC4B-92B87198CDD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20" name="Footer Placeholder 4">
            <a:extLst>
              <a:ext uri="{FF2B5EF4-FFF2-40B4-BE49-F238E27FC236}">
                <a16:creationId xmlns:a16="http://schemas.microsoft.com/office/drawing/2014/main" id="{9A795D99-6218-9099-4FC3-AE053D9C9D24}"/>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22" name="Slide Number Placeholder 5">
            <a:extLst>
              <a:ext uri="{FF2B5EF4-FFF2-40B4-BE49-F238E27FC236}">
                <a16:creationId xmlns:a16="http://schemas.microsoft.com/office/drawing/2014/main" id="{12D38409-1BAF-438C-419F-EE23AAC3A62F}"/>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462705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Break 3">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664628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880110"/>
            <a:ext cx="6596062" cy="5097780"/>
          </a:xfrm>
        </p:spPr>
        <p:txBody>
          <a:bodyPr anchor="ctr">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3" name="Picture Placeholder 2">
            <a:extLst>
              <a:ext uri="{FF2B5EF4-FFF2-40B4-BE49-F238E27FC236}">
                <a16:creationId xmlns:a16="http://schemas.microsoft.com/office/drawing/2014/main" id="{33F3F0C0-1147-413B-1687-1F15BE24F628}"/>
              </a:ext>
            </a:extLst>
          </p:cNvPr>
          <p:cNvSpPr>
            <a:spLocks noGrp="1"/>
          </p:cNvSpPr>
          <p:nvPr>
            <p:ph type="pic" sz="quarter" idx="14"/>
          </p:nvPr>
        </p:nvSpPr>
        <p:spPr>
          <a:xfrm>
            <a:off x="6427508" y="0"/>
            <a:ext cx="5764493" cy="6858000"/>
          </a:xfrm>
          <a:custGeom>
            <a:avLst/>
            <a:gdLst>
              <a:gd name="connsiteX0" fmla="*/ 1494409 w 5764493"/>
              <a:gd name="connsiteY0" fmla="*/ 0 h 6858000"/>
              <a:gd name="connsiteX1" fmla="*/ 5764493 w 5764493"/>
              <a:gd name="connsiteY1" fmla="*/ 0 h 6858000"/>
              <a:gd name="connsiteX2" fmla="*/ 5764493 w 5764493"/>
              <a:gd name="connsiteY2" fmla="*/ 6858000 h 6858000"/>
              <a:gd name="connsiteX3" fmla="*/ 238313 w 5764493"/>
              <a:gd name="connsiteY3" fmla="*/ 6858000 h 6858000"/>
              <a:gd name="connsiteX4" fmla="*/ 251264 w 5764493"/>
              <a:gd name="connsiteY4" fmla="*/ 6849373 h 6858000"/>
              <a:gd name="connsiteX5" fmla="*/ 776282 w 5764493"/>
              <a:gd name="connsiteY5" fmla="*/ 6451411 h 6858000"/>
              <a:gd name="connsiteX6" fmla="*/ 2741607 w 5764493"/>
              <a:gd name="connsiteY6" fmla="*/ 3678515 h 6858000"/>
              <a:gd name="connsiteX7" fmla="*/ 1521342 w 5764493"/>
              <a:gd name="connsiteY7" fmla="*/ 24338 h 6858000"/>
              <a:gd name="connsiteX8" fmla="*/ 879874 w 5764493"/>
              <a:gd name="connsiteY8" fmla="*/ 0 h 6858000"/>
              <a:gd name="connsiteX9" fmla="*/ 1477051 w 5764493"/>
              <a:gd name="connsiteY9" fmla="*/ 0 h 6858000"/>
              <a:gd name="connsiteX10" fmla="*/ 1503062 w 5764493"/>
              <a:gd name="connsiteY10" fmla="*/ 23504 h 6858000"/>
              <a:gd name="connsiteX11" fmla="*/ 2723328 w 5764493"/>
              <a:gd name="connsiteY11" fmla="*/ 3677682 h 6858000"/>
              <a:gd name="connsiteX12" fmla="*/ 758003 w 5764493"/>
              <a:gd name="connsiteY12" fmla="*/ 6450578 h 6858000"/>
              <a:gd name="connsiteX13" fmla="*/ 232984 w 5764493"/>
              <a:gd name="connsiteY13" fmla="*/ 6848540 h 6858000"/>
              <a:gd name="connsiteX14" fmla="*/ 218782 w 5764493"/>
              <a:gd name="connsiteY14" fmla="*/ 6858000 h 6858000"/>
              <a:gd name="connsiteX15" fmla="*/ 0 w 5764493"/>
              <a:gd name="connsiteY15" fmla="*/ 6858000 h 6858000"/>
              <a:gd name="connsiteX16" fmla="*/ 105163 w 5764493"/>
              <a:gd name="connsiteY16" fmla="*/ 6785068 h 6858000"/>
              <a:gd name="connsiteX17" fmla="*/ 621812 w 5764493"/>
              <a:gd name="connsiteY17" fmla="*/ 6378742 h 6858000"/>
              <a:gd name="connsiteX18" fmla="*/ 2496161 w 5764493"/>
              <a:gd name="connsiteY18" fmla="*/ 3621913 h 6858000"/>
              <a:gd name="connsiteX19" fmla="*/ 895263 w 5764493"/>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4493" h="6858000">
                <a:moveTo>
                  <a:pt x="1494409" y="0"/>
                </a:moveTo>
                <a:lnTo>
                  <a:pt x="5764493" y="0"/>
                </a:lnTo>
                <a:lnTo>
                  <a:pt x="5764493"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6096000"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6004310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Break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91F53A-43E8-35E3-5ACA-D7A42EB730CC}"/>
              </a:ext>
              <a:ext uri="{C183D7F6-B498-43B3-948B-1728B52AA6E4}">
                <adec:decorative xmlns:adec="http://schemas.microsoft.com/office/drawing/2017/decorative" val="1"/>
              </a:ext>
            </a:extLst>
          </p:cNvPr>
          <p:cNvSpPr/>
          <p:nvPr userDrawn="1"/>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0695534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6" name="Content Placeholder 2">
            <a:extLst>
              <a:ext uri="{FF2B5EF4-FFF2-40B4-BE49-F238E27FC236}">
                <a16:creationId xmlns:a16="http://schemas.microsoft.com/office/drawing/2014/main" id="{30D8EB0F-A394-8CB7-7D17-84C42178FD3B}"/>
              </a:ext>
            </a:extLst>
          </p:cNvPr>
          <p:cNvSpPr>
            <a:spLocks noGrp="1"/>
          </p:cNvSpPr>
          <p:nvPr>
            <p:ph sz="quarter" idx="15" hasCustomPrompt="1"/>
          </p:nvPr>
        </p:nvSpPr>
        <p:spPr>
          <a:xfrm>
            <a:off x="681037" y="2645229"/>
            <a:ext cx="10829925" cy="3319603"/>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9624CDB3-40DA-BA45-194C-0EF1E9C57D26}"/>
              </a:ext>
              <a:ext uri="{C183D7F6-B498-43B3-948B-1728B52AA6E4}">
                <adec:decorative xmlns:adec="http://schemas.microsoft.com/office/drawing/2017/decorative" val="1"/>
              </a:ext>
            </a:extLst>
          </p:cNvPr>
          <p:cNvSpPr/>
          <p:nvPr userDrawn="1"/>
        </p:nvSpPr>
        <p:spPr>
          <a:xfrm rot="10800000" flipV="1">
            <a:off x="7703216"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42D2A668-8DEF-24A0-5BA2-B006075A4AC1}"/>
              </a:ext>
              <a:ext uri="{C183D7F6-B498-43B3-948B-1728B52AA6E4}">
                <adec:decorative xmlns:adec="http://schemas.microsoft.com/office/drawing/2017/decorative" val="1"/>
              </a:ext>
            </a:extLst>
          </p:cNvPr>
          <p:cNvSpPr/>
          <p:nvPr userDrawn="1"/>
        </p:nvSpPr>
        <p:spPr>
          <a:xfrm rot="10800000" flipV="1">
            <a:off x="7482785"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E3BDF149-6527-9883-E5AD-5AECD69DE588}"/>
              </a:ext>
              <a:ext uri="{C183D7F6-B498-43B3-948B-1728B52AA6E4}">
                <adec:decorative xmlns:adec="http://schemas.microsoft.com/office/drawing/2017/decorative" val="1"/>
              </a:ext>
            </a:extLst>
          </p:cNvPr>
          <p:cNvSpPr/>
          <p:nvPr userDrawn="1"/>
        </p:nvSpPr>
        <p:spPr>
          <a:xfrm>
            <a:off x="7892954" y="1"/>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ate Placeholder 3">
            <a:extLst>
              <a:ext uri="{FF2B5EF4-FFF2-40B4-BE49-F238E27FC236}">
                <a16:creationId xmlns:a16="http://schemas.microsoft.com/office/drawing/2014/main" id="{75471925-F840-BF0B-4DCE-A806EA3D137A}"/>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5" name="Footer Placeholder 4">
            <a:extLst>
              <a:ext uri="{FF2B5EF4-FFF2-40B4-BE49-F238E27FC236}">
                <a16:creationId xmlns:a16="http://schemas.microsoft.com/office/drawing/2014/main" id="{83F9556F-DAA8-7F4B-6338-FF7878F58AF3}"/>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6" name="Slide Number Placeholder 5">
            <a:extLst>
              <a:ext uri="{FF2B5EF4-FFF2-40B4-BE49-F238E27FC236}">
                <a16:creationId xmlns:a16="http://schemas.microsoft.com/office/drawing/2014/main" id="{61D350D2-28D7-3BAD-6A43-0D8B85042736}"/>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6011972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6" name="Title 1">
            <a:extLst>
              <a:ext uri="{FF2B5EF4-FFF2-40B4-BE49-F238E27FC236}">
                <a16:creationId xmlns:a16="http://schemas.microsoft.com/office/drawing/2014/main" id="{450A4F2B-CA9C-2019-E84C-7C17DFD9812E}"/>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7" name="Subtitle 2">
            <a:extLst>
              <a:ext uri="{FF2B5EF4-FFF2-40B4-BE49-F238E27FC236}">
                <a16:creationId xmlns:a16="http://schemas.microsoft.com/office/drawing/2014/main" id="{1E191378-FF48-4A6B-70C2-CFB4A267A00D}"/>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5" name="Picture Placeholder 4">
            <a:extLst>
              <a:ext uri="{FF2B5EF4-FFF2-40B4-BE49-F238E27FC236}">
                <a16:creationId xmlns:a16="http://schemas.microsoft.com/office/drawing/2014/main" id="{675A0127-ED9F-6E5C-4014-5E75D6C58E16}"/>
              </a:ext>
            </a:extLst>
          </p:cNvPr>
          <p:cNvSpPr>
            <a:spLocks noGrp="1"/>
          </p:cNvSpPr>
          <p:nvPr>
            <p:ph type="pic" sz="quarter" idx="14"/>
          </p:nvPr>
        </p:nvSpPr>
        <p:spPr>
          <a:xfrm>
            <a:off x="4974143" y="0"/>
            <a:ext cx="7217857" cy="6858000"/>
          </a:xfrm>
          <a:custGeom>
            <a:avLst/>
            <a:gdLst>
              <a:gd name="connsiteX0" fmla="*/ 1494409 w 7217857"/>
              <a:gd name="connsiteY0" fmla="*/ 0 h 6858000"/>
              <a:gd name="connsiteX1" fmla="*/ 4632500 w 7217857"/>
              <a:gd name="connsiteY1" fmla="*/ 0 h 6858000"/>
              <a:gd name="connsiteX2" fmla="*/ 5764493 w 7217857"/>
              <a:gd name="connsiteY2" fmla="*/ 0 h 6858000"/>
              <a:gd name="connsiteX3" fmla="*/ 7217857 w 7217857"/>
              <a:gd name="connsiteY3" fmla="*/ 0 h 6858000"/>
              <a:gd name="connsiteX4" fmla="*/ 7217857 w 7217857"/>
              <a:gd name="connsiteY4" fmla="*/ 6858000 h 6858000"/>
              <a:gd name="connsiteX5" fmla="*/ 5764493 w 7217857"/>
              <a:gd name="connsiteY5" fmla="*/ 6858000 h 6858000"/>
              <a:gd name="connsiteX6" fmla="*/ 4632500 w 7217857"/>
              <a:gd name="connsiteY6" fmla="*/ 6858000 h 6858000"/>
              <a:gd name="connsiteX7" fmla="*/ 238313 w 7217857"/>
              <a:gd name="connsiteY7" fmla="*/ 6858000 h 6858000"/>
              <a:gd name="connsiteX8" fmla="*/ 251264 w 7217857"/>
              <a:gd name="connsiteY8" fmla="*/ 6849373 h 6858000"/>
              <a:gd name="connsiteX9" fmla="*/ 776282 w 7217857"/>
              <a:gd name="connsiteY9" fmla="*/ 6451411 h 6858000"/>
              <a:gd name="connsiteX10" fmla="*/ 2741607 w 7217857"/>
              <a:gd name="connsiteY10" fmla="*/ 3678515 h 6858000"/>
              <a:gd name="connsiteX11" fmla="*/ 1521342 w 7217857"/>
              <a:gd name="connsiteY11" fmla="*/ 24338 h 6858000"/>
              <a:gd name="connsiteX12" fmla="*/ 879874 w 7217857"/>
              <a:gd name="connsiteY12" fmla="*/ 0 h 6858000"/>
              <a:gd name="connsiteX13" fmla="*/ 1477051 w 7217857"/>
              <a:gd name="connsiteY13" fmla="*/ 0 h 6858000"/>
              <a:gd name="connsiteX14" fmla="*/ 1503062 w 7217857"/>
              <a:gd name="connsiteY14" fmla="*/ 23504 h 6858000"/>
              <a:gd name="connsiteX15" fmla="*/ 2723328 w 7217857"/>
              <a:gd name="connsiteY15" fmla="*/ 3677682 h 6858000"/>
              <a:gd name="connsiteX16" fmla="*/ 758003 w 7217857"/>
              <a:gd name="connsiteY16" fmla="*/ 6450578 h 6858000"/>
              <a:gd name="connsiteX17" fmla="*/ 232984 w 7217857"/>
              <a:gd name="connsiteY17" fmla="*/ 6848540 h 6858000"/>
              <a:gd name="connsiteX18" fmla="*/ 218782 w 7217857"/>
              <a:gd name="connsiteY18" fmla="*/ 6858000 h 6858000"/>
              <a:gd name="connsiteX19" fmla="*/ 0 w 7217857"/>
              <a:gd name="connsiteY19" fmla="*/ 6858000 h 6858000"/>
              <a:gd name="connsiteX20" fmla="*/ 105163 w 7217857"/>
              <a:gd name="connsiteY20" fmla="*/ 6785068 h 6858000"/>
              <a:gd name="connsiteX21" fmla="*/ 621812 w 7217857"/>
              <a:gd name="connsiteY21" fmla="*/ 6378742 h 6858000"/>
              <a:gd name="connsiteX22" fmla="*/ 2496161 w 7217857"/>
              <a:gd name="connsiteY22" fmla="*/ 3621913 h 6858000"/>
              <a:gd name="connsiteX23" fmla="*/ 895263 w 7217857"/>
              <a:gd name="connsiteY23"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17857" h="6858000">
                <a:moveTo>
                  <a:pt x="1494409" y="0"/>
                </a:moveTo>
                <a:lnTo>
                  <a:pt x="4632500" y="0"/>
                </a:lnTo>
                <a:lnTo>
                  <a:pt x="5764493" y="0"/>
                </a:lnTo>
                <a:lnTo>
                  <a:pt x="7217857" y="0"/>
                </a:lnTo>
                <a:lnTo>
                  <a:pt x="7217857" y="6858000"/>
                </a:lnTo>
                <a:lnTo>
                  <a:pt x="5764493" y="6858000"/>
                </a:lnTo>
                <a:lnTo>
                  <a:pt x="4632500"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Tree>
    <p:extLst>
      <p:ext uri="{BB962C8B-B14F-4D97-AF65-F5344CB8AC3E}">
        <p14:creationId xmlns:p14="http://schemas.microsoft.com/office/powerpoint/2010/main" val="36164818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7660988" y="-959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7440557" y="-2292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Title 1">
            <a:extLst>
              <a:ext uri="{FF2B5EF4-FFF2-40B4-BE49-F238E27FC236}">
                <a16:creationId xmlns:a16="http://schemas.microsoft.com/office/drawing/2014/main" id="{570CB6C4-9B58-9A3F-9D5D-12C0B58A442A}"/>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4" name="Content Placeholder 3"/>
          <p:cNvSpPr>
            <a:spLocks noGrp="1"/>
          </p:cNvSpPr>
          <p:nvPr>
            <p:ph sz="half" idx="2" hasCustomPrompt="1"/>
          </p:nvPr>
        </p:nvSpPr>
        <p:spPr>
          <a:xfrm>
            <a:off x="681039" y="2606040"/>
            <a:ext cx="5276480"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236159" y="2606040"/>
            <a:ext cx="5274802"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66DDA6B1-6025-FEA3-B8BB-05F6EBA55A93}"/>
              </a:ext>
              <a:ext uri="{C183D7F6-B498-43B3-948B-1728B52AA6E4}">
                <adec:decorative xmlns:adec="http://schemas.microsoft.com/office/drawing/2017/decorative" val="1"/>
              </a:ext>
            </a:extLst>
          </p:cNvPr>
          <p:cNvSpPr/>
          <p:nvPr userDrawn="1"/>
        </p:nvSpPr>
        <p:spPr>
          <a:xfrm>
            <a:off x="7850727" y="-9589"/>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Date Placeholder 3">
            <a:extLst>
              <a:ext uri="{FF2B5EF4-FFF2-40B4-BE49-F238E27FC236}">
                <a16:creationId xmlns:a16="http://schemas.microsoft.com/office/drawing/2014/main" id="{6EE14614-7B6B-2144-6181-C2C516D0580E}"/>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9" name="Footer Placeholder 4">
            <a:extLst>
              <a:ext uri="{FF2B5EF4-FFF2-40B4-BE49-F238E27FC236}">
                <a16:creationId xmlns:a16="http://schemas.microsoft.com/office/drawing/2014/main" id="{0B15B36F-FBDF-DF28-B03B-6D512C4C017F}"/>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0" name="Slide Number Placeholder 5">
            <a:extLst>
              <a:ext uri="{FF2B5EF4-FFF2-40B4-BE49-F238E27FC236}">
                <a16:creationId xmlns:a16="http://schemas.microsoft.com/office/drawing/2014/main" id="{9F1BC0A8-A262-DF6C-DB53-DBB7E73BA9BA}"/>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8833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able 2">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283684" cy="3742764"/>
          </a:xfrm>
        </p:spPr>
        <p:txBody>
          <a:bodyPr>
            <a:normAutofit/>
          </a:bodyPr>
          <a:lstStyle>
            <a:lvl1pPr marL="342900" indent="-342900">
              <a:buFont typeface="+mj-lt"/>
              <a:buAutoNum type="arabicPeriod"/>
              <a:defRPr sz="1800"/>
            </a:lvl1pPr>
            <a:lvl2pPr marL="54864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a:blip r:embed="rId2" cstate="print">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
            <a:extLst>
              <a:ext uri="{FF2B5EF4-FFF2-40B4-BE49-F238E27FC236}">
                <a16:creationId xmlns:a16="http://schemas.microsoft.com/office/drawing/2014/main" id="{77164CD6-CBC4-7AC6-C929-63C3FA69130B}"/>
              </a:ext>
            </a:extLst>
          </p:cNvPr>
          <p:cNvSpPr>
            <a:spLocks noGrp="1"/>
          </p:cNvSpPr>
          <p:nvPr>
            <p:ph type="body" sz="quarter" idx="18" hasCustomPrompt="1"/>
          </p:nvPr>
        </p:nvSpPr>
        <p:spPr>
          <a:xfrm>
            <a:off x="4259263" y="2428875"/>
            <a:ext cx="7228576" cy="3743325"/>
          </a:xfrm>
        </p:spPr>
        <p:txBody>
          <a:bodyPr>
            <a:normAutofit/>
          </a:bodyPr>
          <a:lstStyle>
            <a:lvl1pPr>
              <a:defRPr sz="1800"/>
            </a:lvl1pPr>
            <a:lvl2pPr marL="285750" indent="-285750">
              <a:buFont typeface="Arial" panose="020B0604020202020204" pitchFamily="34" charset="0"/>
              <a:buChar char="•"/>
              <a:defRPr sz="1800"/>
            </a:lvl2pPr>
            <a:lvl3pPr>
              <a:defRPr sz="1800"/>
            </a:lvl3pPr>
            <a:lvl4pPr>
              <a:defRPr sz="1800"/>
            </a:lvl4pPr>
            <a:lvl5pPr marL="1828800">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B9126BD7-FA78-021A-88A6-8125F226A9F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6" name="Footer Placeholder 4">
            <a:extLst>
              <a:ext uri="{FF2B5EF4-FFF2-40B4-BE49-F238E27FC236}">
                <a16:creationId xmlns:a16="http://schemas.microsoft.com/office/drawing/2014/main" id="{64AB8D6D-8446-28BA-5303-9CAC699EEEB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7" name="Slide Number Placeholder 5">
            <a:extLst>
              <a:ext uri="{FF2B5EF4-FFF2-40B4-BE49-F238E27FC236}">
                <a16:creationId xmlns:a16="http://schemas.microsoft.com/office/drawing/2014/main" id="{D6265813-9153-0723-D330-6861790EB5F5}"/>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5685950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8543851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hart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DCE10AF-EFC7-450A-8AB0-0BDC36897B8B}"/>
              </a:ext>
            </a:extLst>
          </p:cNvPr>
          <p:cNvSpPr>
            <a:spLocks noGrp="1"/>
          </p:cNvSpPr>
          <p:nvPr>
            <p:ph type="title" hasCustomPrompt="1"/>
          </p:nvPr>
        </p:nvSpPr>
        <p:spPr>
          <a:xfrm>
            <a:off x="681038" y="442913"/>
            <a:ext cx="10829923" cy="1344612"/>
          </a:xfrm>
        </p:spPr>
        <p:txBody>
          <a:bodyPr anchor="b"/>
          <a:lstStyle>
            <a:lvl1pPr>
              <a:lnSpc>
                <a:spcPct val="100000"/>
              </a:lnSpc>
              <a:defRPr spc="0">
                <a:solidFill>
                  <a:schemeClr val="tx1">
                    <a:lumMod val="75000"/>
                    <a:lumOff val="25000"/>
                  </a:schemeClr>
                </a:solidFill>
              </a:defRPr>
            </a:lvl1pPr>
          </a:lstStyle>
          <a:p>
            <a:r>
              <a:rPr lang="en-US" sz="3200" dirty="0">
                <a:solidFill>
                  <a:schemeClr val="tx1">
                    <a:lumMod val="75000"/>
                    <a:lumOff val="25000"/>
                  </a:schemeClr>
                </a:solidFill>
              </a:rPr>
              <a:t>Click to add title</a:t>
            </a:r>
            <a:endParaRPr lang="en-US" dirty="0"/>
          </a:p>
        </p:txBody>
      </p:sp>
      <p:sp>
        <p:nvSpPr>
          <p:cNvPr id="2" name="Content Placeholder 2">
            <a:extLst>
              <a:ext uri="{FF2B5EF4-FFF2-40B4-BE49-F238E27FC236}">
                <a16:creationId xmlns:a16="http://schemas.microsoft.com/office/drawing/2014/main" id="{7361F1FA-3EF1-7343-5C8E-028D0C938955}"/>
              </a:ext>
            </a:extLst>
          </p:cNvPr>
          <p:cNvSpPr>
            <a:spLocks noGrp="1"/>
          </p:cNvSpPr>
          <p:nvPr>
            <p:ph sz="quarter" idx="15" hasCustomPrompt="1"/>
          </p:nvPr>
        </p:nvSpPr>
        <p:spPr>
          <a:xfrm>
            <a:off x="681038" y="2107096"/>
            <a:ext cx="10829923" cy="2846567"/>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7CBB1601-97BD-4C51-82D2-26EA206278D2}"/>
              </a:ext>
            </a:extLst>
          </p:cNvPr>
          <p:cNvSpPr>
            <a:spLocks noGrp="1"/>
          </p:cNvSpPr>
          <p:nvPr>
            <p:ph type="pic" sz="quarter" idx="13"/>
          </p:nvPr>
        </p:nvSpPr>
        <p:spPr>
          <a:xfrm>
            <a:off x="3353" y="3978381"/>
            <a:ext cx="12188647" cy="2879619"/>
          </a:xfrm>
          <a:custGeom>
            <a:avLst/>
            <a:gdLst>
              <a:gd name="connsiteX0" fmla="*/ 0 w 12188647"/>
              <a:gd name="connsiteY0" fmla="*/ 0 h 2879619"/>
              <a:gd name="connsiteX1" fmla="*/ 136072 w 12188647"/>
              <a:gd name="connsiteY1" fmla="*/ 82968 h 2879619"/>
              <a:gd name="connsiteX2" fmla="*/ 857450 w 12188647"/>
              <a:gd name="connsiteY2" fmla="*/ 470830 h 2879619"/>
              <a:gd name="connsiteX3" fmla="*/ 5751832 w 12188647"/>
              <a:gd name="connsiteY3" fmla="*/ 1877960 h 2879619"/>
              <a:gd name="connsiteX4" fmla="*/ 12163508 w 12188647"/>
              <a:gd name="connsiteY4" fmla="*/ 676118 h 2879619"/>
              <a:gd name="connsiteX5" fmla="*/ 12188647 w 12188647"/>
              <a:gd name="connsiteY5" fmla="*/ 660457 h 2879619"/>
              <a:gd name="connsiteX6" fmla="*/ 12188647 w 12188647"/>
              <a:gd name="connsiteY6" fmla="*/ 2879619 h 2879619"/>
              <a:gd name="connsiteX7" fmla="*/ 0 w 12188647"/>
              <a:gd name="connsiteY7" fmla="*/ 2879619 h 2879619"/>
              <a:gd name="connsiteX8" fmla="*/ 0 w 12188647"/>
              <a:gd name="connsiteY8" fmla="*/ 309760 h 2879619"/>
              <a:gd name="connsiteX9" fmla="*/ 11983 w 12188647"/>
              <a:gd name="connsiteY9" fmla="*/ 317356 h 2879619"/>
              <a:gd name="connsiteX10" fmla="*/ 719453 w 12188647"/>
              <a:gd name="connsiteY10" fmla="*/ 711503 h 2879619"/>
              <a:gd name="connsiteX11" fmla="*/ 5648922 w 12188647"/>
              <a:gd name="connsiteY11" fmla="*/ 2186930 h 2879619"/>
              <a:gd name="connsiteX12" fmla="*/ 12145074 w 12188647"/>
              <a:gd name="connsiteY12" fmla="*/ 1270841 h 2879619"/>
              <a:gd name="connsiteX13" fmla="*/ 12188341 w 12188647"/>
              <a:gd name="connsiteY13" fmla="*/ 1250622 h 2879619"/>
              <a:gd name="connsiteX14" fmla="*/ 12188341 w 12188647"/>
              <a:gd name="connsiteY14" fmla="*/ 1237591 h 2879619"/>
              <a:gd name="connsiteX15" fmla="*/ 12146557 w 12188647"/>
              <a:gd name="connsiteY15" fmla="*/ 1257118 h 2879619"/>
              <a:gd name="connsiteX16" fmla="*/ 5650403 w 12188647"/>
              <a:gd name="connsiteY16" fmla="*/ 2173208 h 2879619"/>
              <a:gd name="connsiteX17" fmla="*/ 720934 w 12188647"/>
              <a:gd name="connsiteY17" fmla="*/ 697780 h 2879619"/>
              <a:gd name="connsiteX18" fmla="*/ 13463 w 12188647"/>
              <a:gd name="connsiteY18" fmla="*/ 303633 h 2879619"/>
              <a:gd name="connsiteX19" fmla="*/ 0 w 12188647"/>
              <a:gd name="connsiteY19" fmla="*/ 295098 h 2879619"/>
              <a:gd name="connsiteX20" fmla="*/ 0 w 12188647"/>
              <a:gd name="connsiteY20" fmla="*/ 155134 h 2879619"/>
              <a:gd name="connsiteX21" fmla="*/ 134244 w 12188647"/>
              <a:gd name="connsiteY21" fmla="*/ 236988 h 2879619"/>
              <a:gd name="connsiteX22" fmla="*/ 855622 w 12188647"/>
              <a:gd name="connsiteY22" fmla="*/ 624851 h 2879619"/>
              <a:gd name="connsiteX23" fmla="*/ 5750002 w 12188647"/>
              <a:gd name="connsiteY23" fmla="*/ 2031981 h 2879619"/>
              <a:gd name="connsiteX24" fmla="*/ 12161680 w 12188647"/>
              <a:gd name="connsiteY24" fmla="*/ 830139 h 2879619"/>
              <a:gd name="connsiteX25" fmla="*/ 12188341 w 12188647"/>
              <a:gd name="connsiteY25" fmla="*/ 813529 h 2879619"/>
              <a:gd name="connsiteX26" fmla="*/ 12188341 w 12188647"/>
              <a:gd name="connsiteY26" fmla="*/ 788245 h 2879619"/>
              <a:gd name="connsiteX27" fmla="*/ 12161680 w 12188647"/>
              <a:gd name="connsiteY27" fmla="*/ 804854 h 2879619"/>
              <a:gd name="connsiteX28" fmla="*/ 5750002 w 12188647"/>
              <a:gd name="connsiteY28" fmla="*/ 2006696 h 2879619"/>
              <a:gd name="connsiteX29" fmla="*/ 855622 w 12188647"/>
              <a:gd name="connsiteY29" fmla="*/ 599566 h 2879619"/>
              <a:gd name="connsiteX30" fmla="*/ 134244 w 12188647"/>
              <a:gd name="connsiteY30" fmla="*/ 211703 h 2879619"/>
              <a:gd name="connsiteX31" fmla="*/ 0 w 12188647"/>
              <a:gd name="connsiteY31" fmla="*/ 129850 h 2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188647" h="2879619">
                <a:moveTo>
                  <a:pt x="0" y="0"/>
                </a:moveTo>
                <a:lnTo>
                  <a:pt x="136072" y="82968"/>
                </a:lnTo>
                <a:cubicBezTo>
                  <a:pt x="362717" y="213458"/>
                  <a:pt x="607531" y="341553"/>
                  <a:pt x="857450" y="470830"/>
                </a:cubicBezTo>
                <a:cubicBezTo>
                  <a:pt x="2229816" y="1180739"/>
                  <a:pt x="3356379" y="1877960"/>
                  <a:pt x="5751832" y="1877960"/>
                </a:cubicBezTo>
                <a:cubicBezTo>
                  <a:pt x="8469032" y="1877960"/>
                  <a:pt x="10848618" y="1447240"/>
                  <a:pt x="12163508" y="676118"/>
                </a:cubicBezTo>
                <a:lnTo>
                  <a:pt x="12188647" y="660457"/>
                </a:lnTo>
                <a:lnTo>
                  <a:pt x="12188647" y="2879619"/>
                </a:lnTo>
                <a:lnTo>
                  <a:pt x="0" y="2879619"/>
                </a:lnTo>
                <a:lnTo>
                  <a:pt x="0" y="309760"/>
                </a:lnTo>
                <a:lnTo>
                  <a:pt x="11983" y="317356"/>
                </a:lnTo>
                <a:cubicBezTo>
                  <a:pt x="233346" y="449640"/>
                  <a:pt x="473813" y="579941"/>
                  <a:pt x="719453" y="711503"/>
                </a:cubicBezTo>
                <a:cubicBezTo>
                  <a:pt x="2068317" y="1433952"/>
                  <a:pt x="3163489" y="2139069"/>
                  <a:pt x="5648922" y="2186930"/>
                </a:cubicBezTo>
                <a:cubicBezTo>
                  <a:pt x="8291985" y="2237827"/>
                  <a:pt x="10667193" y="1912168"/>
                  <a:pt x="12145074" y="1270841"/>
                </a:cubicBezTo>
                <a:lnTo>
                  <a:pt x="12188341" y="1250622"/>
                </a:lnTo>
                <a:lnTo>
                  <a:pt x="12188341" y="1237591"/>
                </a:lnTo>
                <a:lnTo>
                  <a:pt x="12146557" y="1257118"/>
                </a:lnTo>
                <a:cubicBezTo>
                  <a:pt x="10668674" y="1898444"/>
                  <a:pt x="8293467" y="2224105"/>
                  <a:pt x="5650403" y="2173208"/>
                </a:cubicBezTo>
                <a:cubicBezTo>
                  <a:pt x="3164970" y="2125346"/>
                  <a:pt x="2069799" y="1420229"/>
                  <a:pt x="720934" y="697780"/>
                </a:cubicBezTo>
                <a:cubicBezTo>
                  <a:pt x="475294" y="566218"/>
                  <a:pt x="234827" y="435916"/>
                  <a:pt x="13463" y="303633"/>
                </a:cubicBezTo>
                <a:lnTo>
                  <a:pt x="0" y="295098"/>
                </a:lnTo>
                <a:lnTo>
                  <a:pt x="0" y="155134"/>
                </a:lnTo>
                <a:lnTo>
                  <a:pt x="134244" y="236988"/>
                </a:lnTo>
                <a:cubicBezTo>
                  <a:pt x="360889" y="367478"/>
                  <a:pt x="605703" y="495573"/>
                  <a:pt x="855622" y="624851"/>
                </a:cubicBezTo>
                <a:cubicBezTo>
                  <a:pt x="2227988" y="1334759"/>
                  <a:pt x="3354551" y="2031981"/>
                  <a:pt x="5750002" y="2031981"/>
                </a:cubicBezTo>
                <a:cubicBezTo>
                  <a:pt x="8467203" y="2031981"/>
                  <a:pt x="10846790" y="1601260"/>
                  <a:pt x="12161680" y="830139"/>
                </a:cubicBezTo>
                <a:lnTo>
                  <a:pt x="12188341" y="813529"/>
                </a:lnTo>
                <a:lnTo>
                  <a:pt x="12188341" y="788245"/>
                </a:lnTo>
                <a:lnTo>
                  <a:pt x="12161680" y="804854"/>
                </a:lnTo>
                <a:cubicBezTo>
                  <a:pt x="10846790" y="1575976"/>
                  <a:pt x="8467203" y="2006696"/>
                  <a:pt x="5750002" y="2006696"/>
                </a:cubicBezTo>
                <a:cubicBezTo>
                  <a:pt x="3354551" y="2006696"/>
                  <a:pt x="2227988" y="1309475"/>
                  <a:pt x="855622" y="599566"/>
                </a:cubicBezTo>
                <a:cubicBezTo>
                  <a:pt x="605703" y="470288"/>
                  <a:pt x="360889" y="342194"/>
                  <a:pt x="134244" y="211703"/>
                </a:cubicBezTo>
                <a:lnTo>
                  <a:pt x="0" y="129850"/>
                </a:lnTo>
                <a:close/>
              </a:path>
            </a:pathLst>
          </a:custGeom>
          <a:solidFill>
            <a:schemeClr val="accent4"/>
          </a:solidFill>
        </p:spPr>
        <p:txBody>
          <a:bodyPr wrap="square" bIns="365760" anchor="b" anchorCtr="0">
            <a:noAutofit/>
          </a:bodyPr>
          <a:lstStyle>
            <a:lvl1pPr algn="ctr">
              <a:defRPr sz="1600"/>
            </a:lvl1pPr>
          </a:lstStyle>
          <a:p>
            <a:r>
              <a:rPr lang="en-US"/>
              <a:t>Click icon to add picture</a:t>
            </a:r>
            <a:endParaRPr lang="en-US" dirty="0"/>
          </a:p>
        </p:txBody>
      </p:sp>
      <p:sp>
        <p:nvSpPr>
          <p:cNvPr id="16" name="Freeform: Shape 15">
            <a:extLst>
              <a:ext uri="{FF2B5EF4-FFF2-40B4-BE49-F238E27FC236}">
                <a16:creationId xmlns:a16="http://schemas.microsoft.com/office/drawing/2014/main" id="{62A35DFC-52A3-4FE0-BDBA-E78DB63F8DBC}"/>
              </a:ext>
              <a:ext uri="{C183D7F6-B498-43B3-948B-1728B52AA6E4}">
                <adec:decorative xmlns:adec="http://schemas.microsoft.com/office/drawing/2017/decorative" val="1"/>
              </a:ext>
            </a:extLst>
          </p:cNvPr>
          <p:cNvSpPr/>
          <p:nvPr userDrawn="1"/>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E88E3CC0-16AD-416F-828A-7989A8733454}"/>
              </a:ext>
              <a:ext uri="{C183D7F6-B498-43B3-948B-1728B52AA6E4}">
                <adec:decorative xmlns:adec="http://schemas.microsoft.com/office/drawing/2017/decorative" val="1"/>
              </a:ext>
            </a:extLst>
          </p:cNvPr>
          <p:cNvSpPr/>
          <p:nvPr userDrawn="1"/>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Date Placeholder 3">
            <a:extLst>
              <a:ext uri="{FF2B5EF4-FFF2-40B4-BE49-F238E27FC236}">
                <a16:creationId xmlns:a16="http://schemas.microsoft.com/office/drawing/2014/main" id="{ABBE0BC0-8CFF-9006-BCE2-B27555C801A0}"/>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 name="Footer Placeholder 4">
            <a:extLst>
              <a:ext uri="{FF2B5EF4-FFF2-40B4-BE49-F238E27FC236}">
                <a16:creationId xmlns:a16="http://schemas.microsoft.com/office/drawing/2014/main" id="{B4067B64-9834-4793-C74A-9E224E269BB5}"/>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6" name="Slide Number Placeholder 5">
            <a:extLst>
              <a:ext uri="{FF2B5EF4-FFF2-40B4-BE49-F238E27FC236}">
                <a16:creationId xmlns:a16="http://schemas.microsoft.com/office/drawing/2014/main" id="{A1FD2662-F042-E765-3EFC-8E764577E950}"/>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97523079"/>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9" name="Title 12">
            <a:extLst>
              <a:ext uri="{FF2B5EF4-FFF2-40B4-BE49-F238E27FC236}">
                <a16:creationId xmlns:a16="http://schemas.microsoft.com/office/drawing/2014/main" id="{13E521F8-83B3-D46A-1B27-32CCFD64FE19}"/>
              </a:ext>
            </a:extLst>
          </p:cNvPr>
          <p:cNvSpPr>
            <a:spLocks noGrp="1"/>
          </p:cNvSpPr>
          <p:nvPr>
            <p:ph type="title" hasCustomPrompt="1"/>
          </p:nvPr>
        </p:nvSpPr>
        <p:spPr>
          <a:xfrm>
            <a:off x="681038" y="1014288"/>
            <a:ext cx="4980672" cy="2267614"/>
          </a:xfrm>
        </p:spPr>
        <p:txBody>
          <a:bodyPr anchor="t"/>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3" name="Content Placeholder 3">
            <a:extLst>
              <a:ext uri="{FF2B5EF4-FFF2-40B4-BE49-F238E27FC236}">
                <a16:creationId xmlns:a16="http://schemas.microsoft.com/office/drawing/2014/main" id="{17A1D8F1-CFCC-49C3-4874-06E9B176FF30}"/>
              </a:ext>
            </a:extLst>
          </p:cNvPr>
          <p:cNvSpPr>
            <a:spLocks noGrp="1"/>
          </p:cNvSpPr>
          <p:nvPr>
            <p:ph sz="half" idx="2" hasCustomPrompt="1"/>
          </p:nvPr>
        </p:nvSpPr>
        <p:spPr>
          <a:xfrm>
            <a:off x="681038" y="3499346"/>
            <a:ext cx="4980672" cy="2453700"/>
          </a:xfrm>
        </p:spPr>
        <p:txBody>
          <a:bodyPr>
            <a:noAutofit/>
          </a:bodyPr>
          <a:lstStyle>
            <a:lvl1pPr marL="342900" indent="-342900">
              <a:buFont typeface="+mj-lt"/>
              <a:buAutoNum type="arabicPeriod"/>
              <a:defRPr sz="1800"/>
            </a:lvl1pPr>
            <a:lvl2pPr marL="34290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E31E947A-6261-6154-651C-64D04F442074}"/>
              </a:ext>
            </a:extLst>
          </p:cNvPr>
          <p:cNvSpPr>
            <a:spLocks noGrp="1"/>
          </p:cNvSpPr>
          <p:nvPr>
            <p:ph sz="quarter" idx="4" hasCustomPrompt="1"/>
          </p:nvPr>
        </p:nvSpPr>
        <p:spPr>
          <a:xfrm>
            <a:off x="5859780" y="1014288"/>
            <a:ext cx="5651181" cy="4938758"/>
          </a:xfrm>
        </p:spPr>
        <p:txBody>
          <a:bodyPr anchor="b">
            <a:normAutofit/>
          </a:bodyPr>
          <a:lstStyle>
            <a:lvl1pPr marL="0" indent="0">
              <a:buFont typeface="Arial" panose="020B0604020202020204" pitchFamily="34" charset="0"/>
              <a:buNone/>
              <a:defRPr sz="1800"/>
            </a:lvl1pPr>
            <a:lvl2pPr marL="285750" indent="-285750">
              <a:buFont typeface="Arial" panose="020B0604020202020204" pitchFamily="34" charset="0"/>
              <a:buChar char="•"/>
              <a:defRPr sz="1800"/>
            </a:lvl2pPr>
            <a:lvl3pPr marL="914400" indent="-285750">
              <a:buFont typeface="Meiryo" panose="020B0604030504040204" pitchFamily="34" charset="-128"/>
              <a:buChar char="–"/>
              <a:defRPr sz="1800"/>
            </a:lvl3pPr>
            <a:lvl4pPr marL="1371600" indent="-285750">
              <a:buFont typeface="Meiryo" panose="020B0604030504040204" pitchFamily="34" charset="-128"/>
              <a:buChar char="–"/>
              <a:defRPr sz="1800"/>
            </a:lvl4pPr>
            <a:lvl5pPr marL="182880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Shape 15">
            <a:extLst>
              <a:ext uri="{FF2B5EF4-FFF2-40B4-BE49-F238E27FC236}">
                <a16:creationId xmlns:a16="http://schemas.microsoft.com/office/drawing/2014/main" id="{5F8EE83F-071C-ABC6-0507-321397495B53}"/>
              </a:ext>
              <a:ext uri="{C183D7F6-B498-43B3-948B-1728B52AA6E4}">
                <adec:decorative xmlns:adec="http://schemas.microsoft.com/office/drawing/2017/decorative" val="1"/>
              </a:ext>
            </a:extLst>
          </p:cNvPr>
          <p:cNvSpPr/>
          <p:nvPr userDrawn="1"/>
        </p:nvSpPr>
        <p:spPr>
          <a:xfrm rot="7684585">
            <a:off x="10477325" y="-112329"/>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DC945BD7-A7FF-B8CB-BEE0-6B700765EB04}"/>
              </a:ext>
              <a:ext uri="{C183D7F6-B498-43B3-948B-1728B52AA6E4}">
                <adec:decorative xmlns:adec="http://schemas.microsoft.com/office/drawing/2017/decorative" val="1"/>
              </a:ext>
            </a:extLst>
          </p:cNvPr>
          <p:cNvSpPr/>
          <p:nvPr userDrawn="1"/>
        </p:nvSpPr>
        <p:spPr>
          <a:xfrm rot="7684585">
            <a:off x="10443520" y="-146205"/>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E618DFAC-77B9-BC08-65E0-69740384CE95}"/>
              </a:ext>
              <a:ext uri="{C183D7F6-B498-43B3-948B-1728B52AA6E4}">
                <adec:decorative xmlns:adec="http://schemas.microsoft.com/office/drawing/2017/decorative" val="1"/>
              </a:ext>
            </a:extLst>
          </p:cNvPr>
          <p:cNvSpPr/>
          <p:nvPr userDrawn="1"/>
        </p:nvSpPr>
        <p:spPr>
          <a:xfrm rot="7684585">
            <a:off x="10516156" y="-67275"/>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48296844-8339-EDA7-19BF-2C357711C093}"/>
              </a:ext>
              <a:ext uri="{C183D7F6-B498-43B3-948B-1728B52AA6E4}">
                <adec:decorative xmlns:adec="http://schemas.microsoft.com/office/drawing/2017/decorative" val="1"/>
              </a:ext>
            </a:extLst>
          </p:cNvPr>
          <p:cNvSpPr/>
          <p:nvPr userDrawn="1"/>
        </p:nvSpPr>
        <p:spPr>
          <a:xfrm rot="7684585">
            <a:off x="10570396" y="-29948"/>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AB07B07-F645-F92C-3826-8B5C34AB4F53}"/>
              </a:ext>
              <a:ext uri="{C183D7F6-B498-43B3-948B-1728B52AA6E4}">
                <adec:decorative xmlns:adec="http://schemas.microsoft.com/office/drawing/2017/decorative" val="1"/>
              </a:ext>
            </a:extLst>
          </p:cNvPr>
          <p:cNvSpPr/>
          <p:nvPr userDrawn="1"/>
        </p:nvSpPr>
        <p:spPr>
          <a:xfrm rot="1841628">
            <a:off x="11354252" y="431135"/>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0D9CF31-0B63-851F-5AE7-DA8F677592C0}"/>
              </a:ext>
              <a:ext uri="{C183D7F6-B498-43B3-948B-1728B52AA6E4}">
                <adec:decorative xmlns:adec="http://schemas.microsoft.com/office/drawing/2017/decorative" val="1"/>
              </a:ext>
            </a:extLst>
          </p:cNvPr>
          <p:cNvSpPr/>
          <p:nvPr userDrawn="1"/>
        </p:nvSpPr>
        <p:spPr>
          <a:xfrm rot="1841628">
            <a:off x="11308110" y="384897"/>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3FD6EFE-9F27-4298-EE90-5C5E6E955BDC}"/>
              </a:ext>
              <a:ext uri="{C183D7F6-B498-43B3-948B-1728B52AA6E4}">
                <adec:decorative xmlns:adec="http://schemas.microsoft.com/office/drawing/2017/decorative" val="1"/>
              </a:ext>
            </a:extLst>
          </p:cNvPr>
          <p:cNvSpPr/>
          <p:nvPr userDrawn="1"/>
        </p:nvSpPr>
        <p:spPr>
          <a:xfrm rot="1841628">
            <a:off x="11407252" y="492629"/>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3965657-4507-63A6-DADF-85647E699670}"/>
              </a:ext>
              <a:ext uri="{C183D7F6-B498-43B3-948B-1728B52AA6E4}">
                <adec:decorative xmlns:adec="http://schemas.microsoft.com/office/drawing/2017/decorative" val="1"/>
              </a:ext>
            </a:extLst>
          </p:cNvPr>
          <p:cNvSpPr/>
          <p:nvPr userDrawn="1"/>
        </p:nvSpPr>
        <p:spPr>
          <a:xfrm rot="1841628">
            <a:off x="11481286" y="543577"/>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CC376E7-CED4-8E4E-6D65-A5F9C033EDF8}"/>
              </a:ext>
              <a:ext uri="{C183D7F6-B498-43B3-948B-1728B52AA6E4}">
                <adec:decorative xmlns:adec="http://schemas.microsoft.com/office/drawing/2017/decorative" val="1"/>
              </a:ext>
            </a:extLst>
          </p:cNvPr>
          <p:cNvSpPr/>
          <p:nvPr userDrawn="1"/>
        </p:nvSpPr>
        <p:spPr>
          <a:xfrm rot="7684585">
            <a:off x="-437675" y="653223"/>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D5B913C-C9F4-F4FA-638D-CDA51FF3F615}"/>
              </a:ext>
              <a:ext uri="{C183D7F6-B498-43B3-948B-1728B52AA6E4}">
                <adec:decorative xmlns:adec="http://schemas.microsoft.com/office/drawing/2017/decorative" val="1"/>
              </a:ext>
            </a:extLst>
          </p:cNvPr>
          <p:cNvSpPr/>
          <p:nvPr userDrawn="1"/>
        </p:nvSpPr>
        <p:spPr>
          <a:xfrm rot="7684585">
            <a:off x="-471480" y="619347"/>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64C67F56-A32D-3E7A-E0B7-6A4B01FDBBAA}"/>
              </a:ext>
              <a:ext uri="{C183D7F6-B498-43B3-948B-1728B52AA6E4}">
                <adec:decorative xmlns:adec="http://schemas.microsoft.com/office/drawing/2017/decorative" val="1"/>
              </a:ext>
            </a:extLst>
          </p:cNvPr>
          <p:cNvSpPr/>
          <p:nvPr userDrawn="1"/>
        </p:nvSpPr>
        <p:spPr>
          <a:xfrm rot="7684585">
            <a:off x="-398844" y="698277"/>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42B9A980-0889-05D0-3467-4F6C9F6911DF}"/>
              </a:ext>
              <a:ext uri="{C183D7F6-B498-43B3-948B-1728B52AA6E4}">
                <adec:decorative xmlns:adec="http://schemas.microsoft.com/office/drawing/2017/decorative" val="1"/>
              </a:ext>
            </a:extLst>
          </p:cNvPr>
          <p:cNvSpPr/>
          <p:nvPr userDrawn="1"/>
        </p:nvSpPr>
        <p:spPr>
          <a:xfrm rot="7684585">
            <a:off x="-344604" y="735604"/>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Date Placeholder 3">
            <a:extLst>
              <a:ext uri="{FF2B5EF4-FFF2-40B4-BE49-F238E27FC236}">
                <a16:creationId xmlns:a16="http://schemas.microsoft.com/office/drawing/2014/main" id="{ACBE71E2-3146-CE7B-E143-C9A55ABDF2B9}"/>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4" name="Footer Placeholder 4">
            <a:extLst>
              <a:ext uri="{FF2B5EF4-FFF2-40B4-BE49-F238E27FC236}">
                <a16:creationId xmlns:a16="http://schemas.microsoft.com/office/drawing/2014/main" id="{87E67E76-FFB5-50C5-FF6A-E58B5C5E9CD0}"/>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35" name="Slide Number Placeholder 5">
            <a:extLst>
              <a:ext uri="{FF2B5EF4-FFF2-40B4-BE49-F238E27FC236}">
                <a16:creationId xmlns:a16="http://schemas.microsoft.com/office/drawing/2014/main" id="{98410436-9061-8BE1-1DB8-6FB357957092}"/>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36" name="Freeform: Shape 35">
            <a:extLst>
              <a:ext uri="{FF2B5EF4-FFF2-40B4-BE49-F238E27FC236}">
                <a16:creationId xmlns:a16="http://schemas.microsoft.com/office/drawing/2014/main" id="{F35E0A7A-102F-55C8-7283-8F09BF36C28B}"/>
              </a:ext>
              <a:ext uri="{C183D7F6-B498-43B3-948B-1728B52AA6E4}">
                <adec:decorative xmlns:adec="http://schemas.microsoft.com/office/drawing/2017/decorative" val="1"/>
              </a:ext>
            </a:extLst>
          </p:cNvPr>
          <p:cNvSpPr/>
          <p:nvPr userDrawn="1"/>
        </p:nvSpPr>
        <p:spPr>
          <a:xfrm rot="1841628">
            <a:off x="3504643" y="-541126"/>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C4B8D0F3-E033-9691-B7E1-8D5D45A71479}"/>
              </a:ext>
              <a:ext uri="{C183D7F6-B498-43B3-948B-1728B52AA6E4}">
                <adec:decorative xmlns:adec="http://schemas.microsoft.com/office/drawing/2017/decorative" val="1"/>
              </a:ext>
            </a:extLst>
          </p:cNvPr>
          <p:cNvSpPr/>
          <p:nvPr userDrawn="1"/>
        </p:nvSpPr>
        <p:spPr>
          <a:xfrm rot="1841628">
            <a:off x="3458501" y="-587364"/>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362131FA-FC90-4A47-187E-64BCE443882D}"/>
              </a:ext>
              <a:ext uri="{C183D7F6-B498-43B3-948B-1728B52AA6E4}">
                <adec:decorative xmlns:adec="http://schemas.microsoft.com/office/drawing/2017/decorative" val="1"/>
              </a:ext>
            </a:extLst>
          </p:cNvPr>
          <p:cNvSpPr/>
          <p:nvPr userDrawn="1"/>
        </p:nvSpPr>
        <p:spPr>
          <a:xfrm rot="1841628">
            <a:off x="3557643" y="-479632"/>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B3416236-7985-B152-0924-0AC79CD101C5}"/>
              </a:ext>
              <a:ext uri="{C183D7F6-B498-43B3-948B-1728B52AA6E4}">
                <adec:decorative xmlns:adec="http://schemas.microsoft.com/office/drawing/2017/decorative" val="1"/>
              </a:ext>
            </a:extLst>
          </p:cNvPr>
          <p:cNvSpPr/>
          <p:nvPr userDrawn="1"/>
        </p:nvSpPr>
        <p:spPr>
          <a:xfrm rot="1841628">
            <a:off x="3631677" y="-428684"/>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4048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hasCustomPrompt="1"/>
          </p:nvPr>
        </p:nvSpPr>
        <p:spPr>
          <a:xfrm>
            <a:off x="6642099" y="1085366"/>
            <a:ext cx="4855375" cy="2809766"/>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D7FA2E21-7B92-6378-A7A3-73319E685171}"/>
              </a:ext>
            </a:extLst>
          </p:cNvPr>
          <p:cNvSpPr>
            <a:spLocks noGrp="1"/>
          </p:cNvSpPr>
          <p:nvPr>
            <p:ph sz="quarter" idx="16" hasCustomPrompt="1"/>
          </p:nvPr>
        </p:nvSpPr>
        <p:spPr>
          <a:xfrm>
            <a:off x="6642099" y="4057802"/>
            <a:ext cx="4855375" cy="218683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66D5B5A3-B9BE-7A50-36F9-B1EBCEAF6826}"/>
              </a:ext>
              <a:ext uri="{C183D7F6-B498-43B3-948B-1728B52AA6E4}">
                <adec:decorative xmlns:adec="http://schemas.microsoft.com/office/drawing/2017/decorative" val="1"/>
              </a:ext>
            </a:extLst>
          </p:cNvPr>
          <p:cNvSpPr/>
          <p:nvPr userDrawn="1"/>
        </p:nvSpPr>
        <p:spPr>
          <a:xfrm>
            <a:off x="0" y="1"/>
            <a:ext cx="2454053" cy="3175473"/>
          </a:xfrm>
          <a:custGeom>
            <a:avLst/>
            <a:gdLst>
              <a:gd name="connsiteX0" fmla="*/ 0 w 2454053"/>
              <a:gd name="connsiteY0" fmla="*/ 0 h 3175473"/>
              <a:gd name="connsiteX1" fmla="*/ 1745403 w 2454053"/>
              <a:gd name="connsiteY1" fmla="*/ 0 h 3175473"/>
              <a:gd name="connsiteX2" fmla="*/ 1768138 w 2454053"/>
              <a:gd name="connsiteY2" fmla="*/ 28809 h 3175473"/>
              <a:gd name="connsiteX3" fmla="*/ 2062933 w 2454053"/>
              <a:gd name="connsiteY3" fmla="*/ 535578 h 3175473"/>
              <a:gd name="connsiteX4" fmla="*/ 2136936 w 2454053"/>
              <a:gd name="connsiteY4" fmla="*/ 674249 h 3175473"/>
              <a:gd name="connsiteX5" fmla="*/ 2436682 w 2454053"/>
              <a:gd name="connsiteY5" fmla="*/ 1755241 h 3175473"/>
              <a:gd name="connsiteX6" fmla="*/ 1394953 w 2454053"/>
              <a:gd name="connsiteY6" fmla="*/ 2906826 h 3175473"/>
              <a:gd name="connsiteX7" fmla="*/ 1165498 w 2454053"/>
              <a:gd name="connsiteY7" fmla="*/ 3007092 h 3175473"/>
              <a:gd name="connsiteX8" fmla="*/ 473424 w 2454053"/>
              <a:gd name="connsiteY8" fmla="*/ 3161203 h 3175473"/>
              <a:gd name="connsiteX9" fmla="*/ 132442 w 2454053"/>
              <a:gd name="connsiteY9" fmla="*/ 3053228 h 3175473"/>
              <a:gd name="connsiteX10" fmla="*/ 0 w 2454053"/>
              <a:gd name="connsiteY10" fmla="*/ 2983894 h 31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4053" h="3175473">
                <a:moveTo>
                  <a:pt x="0" y="0"/>
                </a:moveTo>
                <a:lnTo>
                  <a:pt x="1745403" y="0"/>
                </a:lnTo>
                <a:lnTo>
                  <a:pt x="1768138" y="28809"/>
                </a:lnTo>
                <a:cubicBezTo>
                  <a:pt x="1871867" y="175747"/>
                  <a:pt x="1965378" y="351831"/>
                  <a:pt x="2062933" y="535578"/>
                </a:cubicBezTo>
                <a:cubicBezTo>
                  <a:pt x="2086892" y="580773"/>
                  <a:pt x="2111717" y="627474"/>
                  <a:pt x="2136936" y="674249"/>
                </a:cubicBezTo>
                <a:cubicBezTo>
                  <a:pt x="2362638" y="1092935"/>
                  <a:pt x="2505478" y="1394370"/>
                  <a:pt x="2436682" y="1755241"/>
                </a:cubicBezTo>
                <a:cubicBezTo>
                  <a:pt x="2331862" y="2305094"/>
                  <a:pt x="2020326" y="2649513"/>
                  <a:pt x="1394953" y="2906826"/>
                </a:cubicBezTo>
                <a:cubicBezTo>
                  <a:pt x="1313102" y="2940493"/>
                  <a:pt x="1238045" y="2974347"/>
                  <a:pt x="1165498" y="3007092"/>
                </a:cubicBezTo>
                <a:cubicBezTo>
                  <a:pt x="864713" y="3142789"/>
                  <a:pt x="709694" y="3206004"/>
                  <a:pt x="473424" y="3161203"/>
                </a:cubicBezTo>
                <a:cubicBezTo>
                  <a:pt x="356126" y="3138961"/>
                  <a:pt x="242210" y="3102849"/>
                  <a:pt x="132442" y="3053228"/>
                </a:cubicBezTo>
                <a:lnTo>
                  <a:pt x="0" y="2983894"/>
                </a:lnTo>
                <a:close/>
              </a:path>
            </a:pathLst>
          </a:custGeom>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FBAF7CC4-03AD-2D6C-57F0-4C929D2B733A}"/>
              </a:ext>
              <a:ext uri="{C183D7F6-B498-43B3-948B-1728B52AA6E4}">
                <adec:decorative xmlns:adec="http://schemas.microsoft.com/office/drawing/2017/decorative" val="1"/>
              </a:ext>
            </a:extLst>
          </p:cNvPr>
          <p:cNvSpPr/>
          <p:nvPr userDrawn="1"/>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9299E0D-EBD5-A382-07FA-B60175BAD0DB}"/>
              </a:ext>
              <a:ext uri="{C183D7F6-B498-43B3-948B-1728B52AA6E4}">
                <adec:decorative xmlns:adec="http://schemas.microsoft.com/office/drawing/2017/decorative" val="1"/>
              </a:ext>
            </a:extLst>
          </p:cNvPr>
          <p:cNvSpPr/>
          <p:nvPr userDrawn="1"/>
        </p:nvSpPr>
        <p:spPr>
          <a:xfrm>
            <a:off x="654203" y="4007060"/>
            <a:ext cx="3444873" cy="2850940"/>
          </a:xfrm>
          <a:custGeom>
            <a:avLst/>
            <a:gdLst>
              <a:gd name="connsiteX0" fmla="*/ 1782686 w 3444873"/>
              <a:gd name="connsiteY0" fmla="*/ 0 h 2850940"/>
              <a:gd name="connsiteX1" fmla="*/ 3043760 w 3444873"/>
              <a:gd name="connsiteY1" fmla="*/ 730265 h 2850940"/>
              <a:gd name="connsiteX2" fmla="*/ 3178153 w 3444873"/>
              <a:gd name="connsiteY2" fmla="*/ 917087 h 2850940"/>
              <a:gd name="connsiteX3" fmla="*/ 3444873 w 3444873"/>
              <a:gd name="connsiteY3" fmla="*/ 1505683 h 2850940"/>
              <a:gd name="connsiteX4" fmla="*/ 3283718 w 3444873"/>
              <a:gd name="connsiteY4" fmla="*/ 2139577 h 2850940"/>
              <a:gd name="connsiteX5" fmla="*/ 2839285 w 3444873"/>
              <a:gd name="connsiteY5" fmla="*/ 2684262 h 2850940"/>
              <a:gd name="connsiteX6" fmla="*/ 2692803 w 3444873"/>
              <a:gd name="connsiteY6" fmla="*/ 2797635 h 2850940"/>
              <a:gd name="connsiteX7" fmla="*/ 2610242 w 3444873"/>
              <a:gd name="connsiteY7" fmla="*/ 2850940 h 2850940"/>
              <a:gd name="connsiteX8" fmla="*/ 523032 w 3444873"/>
              <a:gd name="connsiteY8" fmla="*/ 2850940 h 2850940"/>
              <a:gd name="connsiteX9" fmla="*/ 501539 w 3444873"/>
              <a:gd name="connsiteY9" fmla="*/ 2832597 h 2850940"/>
              <a:gd name="connsiteX10" fmla="*/ 401780 w 3444873"/>
              <a:gd name="connsiteY10" fmla="*/ 2726931 h 2850940"/>
              <a:gd name="connsiteX11" fmla="*/ 0 w 3444873"/>
              <a:gd name="connsiteY11" fmla="*/ 1505683 h 2850940"/>
              <a:gd name="connsiteX12" fmla="*/ 178970 w 3444873"/>
              <a:gd name="connsiteY12" fmla="*/ 1004836 h 2850940"/>
              <a:gd name="connsiteX13" fmla="*/ 708859 w 3444873"/>
              <a:gd name="connsiteY13" fmla="*/ 538473 h 2850940"/>
              <a:gd name="connsiteX14" fmla="*/ 825365 w 3444873"/>
              <a:gd name="connsiteY14" fmla="*/ 449264 h 2850940"/>
              <a:gd name="connsiteX15" fmla="*/ 1782686 w 3444873"/>
              <a:gd name="connsiteY15" fmla="*/ 0 h 28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50940">
                <a:moveTo>
                  <a:pt x="1782686" y="0"/>
                </a:moveTo>
                <a:cubicBezTo>
                  <a:pt x="2315236" y="0"/>
                  <a:pt x="2692396" y="218386"/>
                  <a:pt x="3043760" y="730265"/>
                </a:cubicBezTo>
                <a:cubicBezTo>
                  <a:pt x="3089740" y="797264"/>
                  <a:pt x="3134687" y="858197"/>
                  <a:pt x="3178153" y="917087"/>
                </a:cubicBezTo>
                <a:cubicBezTo>
                  <a:pt x="3358308" y="1161263"/>
                  <a:pt x="3444873" y="1288246"/>
                  <a:pt x="3444873" y="1505683"/>
                </a:cubicBezTo>
                <a:cubicBezTo>
                  <a:pt x="3444873" y="1721582"/>
                  <a:pt x="3390613" y="1934855"/>
                  <a:pt x="3283718" y="2139577"/>
                </a:cubicBezTo>
                <a:cubicBezTo>
                  <a:pt x="3179115" y="2339844"/>
                  <a:pt x="3029567" y="2523158"/>
                  <a:pt x="2839285" y="2684262"/>
                </a:cubicBezTo>
                <a:cubicBezTo>
                  <a:pt x="2792528" y="2723863"/>
                  <a:pt x="2743576" y="2761727"/>
                  <a:pt x="2692803" y="2797635"/>
                </a:cubicBezTo>
                <a:lnTo>
                  <a:pt x="2610242" y="2850940"/>
                </a:lnTo>
                <a:lnTo>
                  <a:pt x="523032" y="2850940"/>
                </a:lnTo>
                <a:lnTo>
                  <a:pt x="501539" y="2832597"/>
                </a:lnTo>
                <a:cubicBezTo>
                  <a:pt x="466750" y="2799487"/>
                  <a:pt x="433475" y="2764248"/>
                  <a:pt x="401780" y="2726931"/>
                </a:cubicBezTo>
                <a:cubicBezTo>
                  <a:pt x="142674" y="2421747"/>
                  <a:pt x="0" y="1988045"/>
                  <a:pt x="0" y="1505683"/>
                </a:cubicBezTo>
                <a:cubicBezTo>
                  <a:pt x="0" y="1313233"/>
                  <a:pt x="55222" y="1158779"/>
                  <a:pt x="178970" y="1004836"/>
                </a:cubicBezTo>
                <a:cubicBezTo>
                  <a:pt x="308413" y="843804"/>
                  <a:pt x="502908" y="695486"/>
                  <a:pt x="708859" y="538473"/>
                </a:cubicBezTo>
                <a:cubicBezTo>
                  <a:pt x="746858" y="509541"/>
                  <a:pt x="786112" y="479584"/>
                  <a:pt x="825365" y="449264"/>
                </a:cubicBezTo>
                <a:cubicBezTo>
                  <a:pt x="1176728" y="177908"/>
                  <a:pt x="1433172" y="0"/>
                  <a:pt x="1782686" y="0"/>
                </a:cubicBezTo>
                <a:close/>
              </a:path>
            </a:pathLst>
          </a:custGeom>
          <a:blipFill dpi="0" rotWithShape="1">
            <a:blip r:embed="rId4"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773EC13-7953-B7B3-456C-7F32A4BABF0A}"/>
              </a:ext>
              <a:ext uri="{C183D7F6-B498-43B3-948B-1728B52AA6E4}">
                <adec:decorative xmlns:adec="http://schemas.microsoft.com/office/drawing/2017/decorative" val="1"/>
              </a:ext>
            </a:extLst>
          </p:cNvPr>
          <p:cNvSpPr/>
          <p:nvPr userDrawn="1"/>
        </p:nvSpPr>
        <p:spPr>
          <a:xfrm>
            <a:off x="10098815" y="-15240"/>
            <a:ext cx="2106520" cy="17890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A60E5832-7596-CB78-E146-07615D657C20}"/>
              </a:ext>
              <a:ext uri="{C183D7F6-B498-43B3-948B-1728B52AA6E4}">
                <adec:decorative xmlns:adec="http://schemas.microsoft.com/office/drawing/2017/decorative" val="1"/>
              </a:ext>
            </a:extLst>
          </p:cNvPr>
          <p:cNvSpPr/>
          <p:nvPr userDrawn="1"/>
        </p:nvSpPr>
        <p:spPr>
          <a:xfrm>
            <a:off x="9990667" y="-15240"/>
            <a:ext cx="2214669" cy="1880612"/>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ADD2D7C6-ED7C-95CA-5E37-4DE3D179A5C9}"/>
              </a:ext>
              <a:ext uri="{C183D7F6-B498-43B3-948B-1728B52AA6E4}">
                <adec:decorative xmlns:adec="http://schemas.microsoft.com/office/drawing/2017/decorative" val="1"/>
              </a:ext>
            </a:extLst>
          </p:cNvPr>
          <p:cNvSpPr/>
          <p:nvPr userDrawn="1"/>
        </p:nvSpPr>
        <p:spPr>
          <a:xfrm>
            <a:off x="10231115" y="0"/>
            <a:ext cx="1960733" cy="1632941"/>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BB7DA1B-2A5F-A3DD-775B-EB16527690D2}"/>
              </a:ext>
              <a:ext uri="{C183D7F6-B498-43B3-948B-1728B52AA6E4}">
                <adec:decorative xmlns:adec="http://schemas.microsoft.com/office/drawing/2017/decorative" val="1"/>
              </a:ext>
            </a:extLst>
          </p:cNvPr>
          <p:cNvSpPr/>
          <p:nvPr userDrawn="1"/>
        </p:nvSpPr>
        <p:spPr>
          <a:xfrm rot="7684585">
            <a:off x="6511120" y="-454735"/>
            <a:ext cx="1619071" cy="154035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7BE4A41-E68C-9C80-2D5D-5383F2036149}"/>
              </a:ext>
              <a:ext uri="{C183D7F6-B498-43B3-948B-1728B52AA6E4}">
                <adec:decorative xmlns:adec="http://schemas.microsoft.com/office/drawing/2017/decorative" val="1"/>
              </a:ext>
            </a:extLst>
          </p:cNvPr>
          <p:cNvSpPr/>
          <p:nvPr userDrawn="1"/>
        </p:nvSpPr>
        <p:spPr>
          <a:xfrm rot="7684585">
            <a:off x="6449531" y="-516453"/>
            <a:ext cx="1742249" cy="166379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636F623-FD4E-1F48-D355-BBF352CF291F}"/>
              </a:ext>
              <a:ext uri="{C183D7F6-B498-43B3-948B-1728B52AA6E4}">
                <adec:decorative xmlns:adec="http://schemas.microsoft.com/office/drawing/2017/decorative" val="1"/>
              </a:ext>
            </a:extLst>
          </p:cNvPr>
          <p:cNvSpPr/>
          <p:nvPr userDrawn="1"/>
        </p:nvSpPr>
        <p:spPr>
          <a:xfrm rot="7684585">
            <a:off x="6581863" y="-372654"/>
            <a:ext cx="1477584" cy="1376193"/>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067C8421-9319-B00E-EBAB-D1544E0AB15D}"/>
              </a:ext>
              <a:ext uri="{C183D7F6-B498-43B3-948B-1728B52AA6E4}">
                <adec:decorative xmlns:adec="http://schemas.microsoft.com/office/drawing/2017/decorative" val="1"/>
              </a:ext>
            </a:extLst>
          </p:cNvPr>
          <p:cNvSpPr/>
          <p:nvPr userDrawn="1"/>
        </p:nvSpPr>
        <p:spPr>
          <a:xfrm rot="7684585">
            <a:off x="6680681" y="-304649"/>
            <a:ext cx="1279948" cy="1240183"/>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7"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98448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E3F24E-E096-FA5F-505F-0482258E63E5}"/>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 name="Footer Placeholder 4">
            <a:extLst>
              <a:ext uri="{FF2B5EF4-FFF2-40B4-BE49-F238E27FC236}">
                <a16:creationId xmlns:a16="http://schemas.microsoft.com/office/drawing/2014/main" id="{C0BA1D06-6815-D580-A810-E262AAE052DE}"/>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4" name="Slide Number Placeholder 5">
            <a:extLst>
              <a:ext uri="{FF2B5EF4-FFF2-40B4-BE49-F238E27FC236}">
                <a16:creationId xmlns:a16="http://schemas.microsoft.com/office/drawing/2014/main" id="{906889FD-F7D6-A52A-BAFB-793A0AA86CF7}"/>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pPr algn="ctr"/>
            <a:r>
              <a:rPr lang="en-US"/>
              <a:t>Presentation Title</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r>
              <a:rPr lang="en-US"/>
              <a:t>2/3/20XX</a:t>
            </a:r>
            <a:endParaRPr lang="en-US" dirty="0"/>
          </a:p>
        </p:txBody>
      </p:sp>
    </p:spTree>
    <p:extLst>
      <p:ext uri="{BB962C8B-B14F-4D97-AF65-F5344CB8AC3E}">
        <p14:creationId xmlns:p14="http://schemas.microsoft.com/office/powerpoint/2010/main" val="6587955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81249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07920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pPr algn="ctr"/>
            <a:r>
              <a:rPr lang="en-US"/>
              <a:t>Presentation Title</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6513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pPr algn="ctr"/>
            <a:r>
              <a:rPr lang="en-US"/>
              <a:t>Presentation Title</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654047089"/>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205596824"/>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pPr algn="ctr"/>
            <a:r>
              <a:rPr lang="en-US"/>
              <a:t>Presentation Title</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64340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r>
              <a:rPr lang="en-US"/>
              <a:t>2/3/20XX</a:t>
            </a:r>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pPr algn="ctr"/>
            <a:r>
              <a:rPr lang="en-US"/>
              <a:t>Presentation Title</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860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10" r:id="rId21"/>
    <p:sldLayoutId id="2147483812" r:id="rId22"/>
    <p:sldLayoutId id="2147483691" r:id="rId23"/>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mailto:Danielle.Waler@stjohns.k12.fl.us"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hyperlink" Target="https://www-mes.stjohns.k12.fl.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13" r="13"/>
          <a:stretch/>
        </p:blipFill>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p:txBody>
          <a:bodyPr/>
          <a:lstStyle/>
          <a:p>
            <a:r>
              <a:rPr lang="en-US" dirty="0"/>
              <a:t>Otis A. Mason Elementary</a:t>
            </a:r>
            <a:br>
              <a:rPr lang="en-US" dirty="0"/>
            </a:br>
            <a:r>
              <a:rPr lang="en-US" dirty="0"/>
              <a:t>Volunteer Orientation</a:t>
            </a:r>
          </a:p>
        </p:txBody>
      </p:sp>
      <p:sp>
        <p:nvSpPr>
          <p:cNvPr id="19" name="Freeform: Shape 18">
            <a:extLst>
              <a:ext uri="{FF2B5EF4-FFF2-40B4-BE49-F238E27FC236}">
                <a16:creationId xmlns:a16="http://schemas.microsoft.com/office/drawing/2014/main" id="{0931376F-59AF-F711-409F-69FBE46A0A83}"/>
              </a:ext>
              <a:ext uri="{C183D7F6-B498-43B3-948B-1728B52AA6E4}">
                <adec:decorative xmlns:adec="http://schemas.microsoft.com/office/drawing/2017/decorative" val="1"/>
              </a:ext>
            </a:extLst>
          </p:cNvPr>
          <p:cNvSpPr/>
          <p:nvPr/>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E91BC-3A18-6E58-C842-196357415A23}"/>
              </a:ext>
            </a:extLst>
          </p:cNvPr>
          <p:cNvSpPr>
            <a:spLocks noGrp="1"/>
          </p:cNvSpPr>
          <p:nvPr>
            <p:ph type="title"/>
          </p:nvPr>
        </p:nvSpPr>
        <p:spPr>
          <a:xfrm>
            <a:off x="681038" y="442913"/>
            <a:ext cx="10829923" cy="1843087"/>
          </a:xfrm>
        </p:spPr>
        <p:txBody>
          <a:bodyPr anchor="t"/>
          <a:lstStyle/>
          <a:p>
            <a:r>
              <a:rPr lang="en-US" dirty="0"/>
              <a:t>Interested in volunteering?</a:t>
            </a:r>
            <a:br>
              <a:rPr lang="en-US" dirty="0"/>
            </a:br>
            <a:br>
              <a:rPr lang="en-US" dirty="0"/>
            </a:br>
            <a:r>
              <a:rPr lang="en-US" dirty="0"/>
              <a:t>Check out the sign-up on our website. </a:t>
            </a:r>
          </a:p>
        </p:txBody>
      </p:sp>
      <p:sp>
        <p:nvSpPr>
          <p:cNvPr id="3" name="Content Placeholder 2">
            <a:extLst>
              <a:ext uri="{FF2B5EF4-FFF2-40B4-BE49-F238E27FC236}">
                <a16:creationId xmlns:a16="http://schemas.microsoft.com/office/drawing/2014/main" id="{88083EA8-A644-E2DC-10F3-4C5C107A48F3}"/>
              </a:ext>
            </a:extLst>
          </p:cNvPr>
          <p:cNvSpPr>
            <a:spLocks noGrp="1"/>
          </p:cNvSpPr>
          <p:nvPr>
            <p:ph sz="half" idx="2"/>
          </p:nvPr>
        </p:nvSpPr>
        <p:spPr>
          <a:xfrm>
            <a:off x="681039" y="2439804"/>
            <a:ext cx="5276480" cy="3560298"/>
          </a:xfrm>
        </p:spPr>
        <p:txBody>
          <a:bodyPr>
            <a:normAutofit fontScale="92500" lnSpcReduction="20000"/>
          </a:bodyPr>
          <a:lstStyle/>
          <a:p>
            <a:r>
              <a:rPr lang="en-US" dirty="0"/>
              <a:t>AR Reading Reward Parties</a:t>
            </a:r>
          </a:p>
          <a:p>
            <a:r>
              <a:rPr lang="en-US" dirty="0"/>
              <a:t>Award Ceremonies</a:t>
            </a:r>
          </a:p>
          <a:p>
            <a:r>
              <a:rPr lang="en-US" dirty="0"/>
              <a:t>Character Counts!</a:t>
            </a:r>
          </a:p>
          <a:p>
            <a:r>
              <a:rPr lang="en-US" dirty="0"/>
              <a:t>Making copies</a:t>
            </a:r>
          </a:p>
          <a:p>
            <a:r>
              <a:rPr lang="en-US" dirty="0"/>
              <a:t>Stuffing mailboxes</a:t>
            </a:r>
          </a:p>
          <a:p>
            <a:r>
              <a:rPr lang="en-US" dirty="0"/>
              <a:t>Picture Day Helpers</a:t>
            </a:r>
          </a:p>
          <a:p>
            <a:r>
              <a:rPr lang="en-US" dirty="0"/>
              <a:t>Classroom Parent</a:t>
            </a:r>
          </a:p>
          <a:p>
            <a:r>
              <a:rPr lang="en-US" dirty="0"/>
              <a:t>Teacher Appreciation Days</a:t>
            </a:r>
          </a:p>
          <a:p>
            <a:endParaRPr lang="en-US" dirty="0"/>
          </a:p>
        </p:txBody>
      </p:sp>
      <p:sp>
        <p:nvSpPr>
          <p:cNvPr id="4" name="Content Placeholder 3">
            <a:extLst>
              <a:ext uri="{FF2B5EF4-FFF2-40B4-BE49-F238E27FC236}">
                <a16:creationId xmlns:a16="http://schemas.microsoft.com/office/drawing/2014/main" id="{884A7712-E016-300B-471B-A1A488E4FD1A}"/>
              </a:ext>
            </a:extLst>
          </p:cNvPr>
          <p:cNvSpPr>
            <a:spLocks noGrp="1"/>
          </p:cNvSpPr>
          <p:nvPr>
            <p:ph sz="quarter" idx="4"/>
          </p:nvPr>
        </p:nvSpPr>
        <p:spPr>
          <a:xfrm>
            <a:off x="6236159" y="2439803"/>
            <a:ext cx="5274802" cy="3975284"/>
          </a:xfrm>
        </p:spPr>
        <p:txBody>
          <a:bodyPr>
            <a:normAutofit lnSpcReduction="10000"/>
          </a:bodyPr>
          <a:lstStyle/>
          <a:p>
            <a:r>
              <a:rPr lang="en-US" dirty="0"/>
              <a:t>Field Day/PE Coach</a:t>
            </a:r>
          </a:p>
          <a:p>
            <a:r>
              <a:rPr lang="en-US" dirty="0"/>
              <a:t>Field Trip Chaperone</a:t>
            </a:r>
          </a:p>
          <a:p>
            <a:r>
              <a:rPr lang="en-US" dirty="0"/>
              <a:t>Mystery Reader</a:t>
            </a:r>
          </a:p>
          <a:p>
            <a:r>
              <a:rPr lang="en-US" dirty="0"/>
              <a:t>Science Experiments</a:t>
            </a:r>
          </a:p>
          <a:p>
            <a:r>
              <a:rPr lang="en-US" dirty="0"/>
              <a:t>Concerts, Art Shows, Theater</a:t>
            </a:r>
          </a:p>
          <a:p>
            <a:r>
              <a:rPr lang="en-US" dirty="0"/>
              <a:t> School Dances</a:t>
            </a:r>
          </a:p>
          <a:p>
            <a:r>
              <a:rPr lang="en-US" dirty="0"/>
              <a:t>Holiday Shop</a:t>
            </a:r>
          </a:p>
          <a:p>
            <a:r>
              <a:rPr lang="en-US" dirty="0"/>
              <a:t>Book Fair</a:t>
            </a:r>
          </a:p>
        </p:txBody>
      </p:sp>
    </p:spTree>
    <p:extLst>
      <p:ext uri="{BB962C8B-B14F-4D97-AF65-F5344CB8AC3E}">
        <p14:creationId xmlns:p14="http://schemas.microsoft.com/office/powerpoint/2010/main" val="3109606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title"/>
          </p:nvPr>
        </p:nvSpPr>
        <p:spPr>
          <a:xfrm>
            <a:off x="539262" y="175846"/>
            <a:ext cx="11336216" cy="3881956"/>
          </a:xfrm>
        </p:spPr>
        <p:txBody>
          <a:bodyPr anchor="b">
            <a:normAutofit fontScale="90000"/>
          </a:bodyPr>
          <a:lstStyle/>
          <a:p>
            <a:r>
              <a:rPr lang="en-US" dirty="0"/>
              <a:t>Public School Proud</a:t>
            </a:r>
            <a:br>
              <a:rPr lang="en-US" dirty="0"/>
            </a:br>
            <a:br>
              <a:rPr lang="en-US" dirty="0"/>
            </a:br>
            <a:r>
              <a:rPr lang="en-US" dirty="0"/>
              <a:t>Serving Every Student and Every Need</a:t>
            </a:r>
            <a:br>
              <a:rPr lang="en-US" dirty="0"/>
            </a:br>
            <a:br>
              <a:rPr lang="en-US" dirty="0"/>
            </a:br>
            <a:r>
              <a:rPr lang="en-US" dirty="0"/>
              <a:t>Otis A. Mason Elementary: </a:t>
            </a:r>
            <a:br>
              <a:rPr lang="en-US" dirty="0"/>
            </a:br>
            <a:r>
              <a:rPr lang="en-US" dirty="0"/>
              <a:t>A Community School</a:t>
            </a:r>
            <a:br>
              <a:rPr lang="en-US" dirty="0"/>
            </a:br>
            <a:br>
              <a:rPr lang="en-US" dirty="0"/>
            </a:br>
            <a:r>
              <a:rPr lang="en-US" dirty="0"/>
              <a:t>YOU have a place in your child’s education</a:t>
            </a:r>
          </a:p>
        </p:txBody>
      </p:sp>
      <p:sp>
        <p:nvSpPr>
          <p:cNvPr id="3" name="Subtitle 2">
            <a:extLst>
              <a:ext uri="{FF2B5EF4-FFF2-40B4-BE49-F238E27FC236}">
                <a16:creationId xmlns:a16="http://schemas.microsoft.com/office/drawing/2014/main" id="{CE24BAAE-F3C2-4167-8E55-3D4A3B8F9FD0}"/>
              </a:ext>
            </a:extLst>
          </p:cNvPr>
          <p:cNvSpPr>
            <a:spLocks noGrp="1"/>
          </p:cNvSpPr>
          <p:nvPr>
            <p:ph sz="quarter" idx="16"/>
          </p:nvPr>
        </p:nvSpPr>
        <p:spPr>
          <a:xfrm>
            <a:off x="4185139" y="4057802"/>
            <a:ext cx="7312336" cy="2186830"/>
          </a:xfrm>
        </p:spPr>
        <p:txBody>
          <a:bodyPr anchor="t">
            <a:normAutofit fontScale="92500"/>
          </a:bodyPr>
          <a:lstStyle/>
          <a:p>
            <a:r>
              <a:rPr lang="en-US" dirty="0"/>
              <a:t>Mrs. Danie Waler, Guidance Clerk &amp; Title I Parent Liaison </a:t>
            </a:r>
          </a:p>
          <a:p>
            <a:r>
              <a:rPr lang="en-US" dirty="0"/>
              <a:t>904-547-8455</a:t>
            </a:r>
          </a:p>
          <a:p>
            <a:r>
              <a:rPr lang="en-US" dirty="0">
                <a:hlinkClick r:id="rId3"/>
              </a:rPr>
              <a:t>Danielle.Waler@stjohns.k12.fl.us</a:t>
            </a:r>
            <a:r>
              <a:rPr lang="en-US" dirty="0"/>
              <a:t> </a:t>
            </a:r>
          </a:p>
          <a:p>
            <a:r>
              <a:rPr lang="en-US" dirty="0">
                <a:hlinkClick r:id="rId4"/>
              </a:rPr>
              <a:t>https://www-mes.stjohns.k12.fl.us/</a:t>
            </a:r>
            <a:r>
              <a:rPr lang="en-US" dirty="0"/>
              <a:t> </a:t>
            </a:r>
          </a:p>
        </p:txBody>
      </p:sp>
    </p:spTree>
    <p:extLst>
      <p:ext uri="{BB962C8B-B14F-4D97-AF65-F5344CB8AC3E}">
        <p14:creationId xmlns:p14="http://schemas.microsoft.com/office/powerpoint/2010/main" val="2382130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p:txBody>
          <a:bodyPr anchor="ctr">
            <a:normAutofit/>
          </a:bodyPr>
          <a:lstStyle/>
          <a:p>
            <a:r>
              <a:rPr lang="en-US" dirty="0"/>
              <a:t>Safety is our Priority</a:t>
            </a:r>
            <a:br>
              <a:rPr lang="en-US" dirty="0"/>
            </a:br>
            <a:r>
              <a:rPr lang="en-US" b="0" dirty="0"/>
              <a:t>We follow all SJCSD and state of Florida safety requirements for schools.</a:t>
            </a:r>
            <a:endParaRPr lang="en-US" dirty="0"/>
          </a:p>
        </p:txBody>
      </p:sp>
      <p:pic>
        <p:nvPicPr>
          <p:cNvPr id="12" name="Picture Placeholder 11" descr="Tractor in a field">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l="14" r="14"/>
          <a:stretch/>
        </p:blipFill>
        <p:spPr/>
      </p:pic>
    </p:spTree>
    <p:extLst>
      <p:ext uri="{BB962C8B-B14F-4D97-AF65-F5344CB8AC3E}">
        <p14:creationId xmlns:p14="http://schemas.microsoft.com/office/powerpoint/2010/main" val="378934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a:xfrm>
            <a:off x="681038" y="442913"/>
            <a:ext cx="10491054" cy="2300299"/>
          </a:xfrm>
        </p:spPr>
        <p:txBody>
          <a:bodyPr anchor="b"/>
          <a:lstStyle/>
          <a:p>
            <a:r>
              <a:rPr lang="en-US" dirty="0"/>
              <a:t>Otis A. Mason Elementary welcomes you!</a:t>
            </a:r>
            <a:br>
              <a:rPr lang="en-US" dirty="0"/>
            </a:br>
            <a:br>
              <a:rPr lang="en-US" dirty="0"/>
            </a:br>
            <a:r>
              <a:rPr lang="en-US" dirty="0"/>
              <a:t>Volunteer Requirements:</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sz="quarter" idx="15"/>
          </p:nvPr>
        </p:nvSpPr>
        <p:spPr>
          <a:xfrm>
            <a:off x="681036" y="2929358"/>
            <a:ext cx="8474687" cy="3034880"/>
          </a:xfrm>
        </p:spPr>
        <p:txBody>
          <a:bodyPr vert="horz" lIns="109728" tIns="109728" rIns="109728" bIns="91440" rtlCol="0" anchor="t">
            <a:normAutofit/>
          </a:bodyPr>
          <a:lstStyle/>
          <a:p>
            <a:r>
              <a:rPr lang="en-US" dirty="0"/>
              <a:t>Approved Background Check in Raptor-link on our website</a:t>
            </a:r>
          </a:p>
          <a:p>
            <a:r>
              <a:rPr lang="en-US" dirty="0"/>
              <a:t>Bring photo ID with you</a:t>
            </a:r>
          </a:p>
          <a:p>
            <a:r>
              <a:rPr lang="en-US" dirty="0"/>
              <a:t>Sign-in when you arrive on campus</a:t>
            </a:r>
          </a:p>
          <a:p>
            <a:r>
              <a:rPr lang="en-US" dirty="0"/>
              <a:t>Wear badge while on campus</a:t>
            </a:r>
          </a:p>
          <a:p>
            <a:r>
              <a:rPr lang="en-US" dirty="0"/>
              <a:t>Sign-out and turn in badge when you exit</a:t>
            </a:r>
          </a:p>
        </p:txBody>
      </p:sp>
    </p:spTree>
    <p:extLst>
      <p:ext uri="{BB962C8B-B14F-4D97-AF65-F5344CB8AC3E}">
        <p14:creationId xmlns:p14="http://schemas.microsoft.com/office/powerpoint/2010/main" val="128230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681037" y="718458"/>
            <a:ext cx="6317639" cy="1719942"/>
          </a:xfrm>
        </p:spPr>
        <p:txBody>
          <a:bodyPr anchor="b">
            <a:normAutofit fontScale="90000"/>
          </a:bodyPr>
          <a:lstStyle/>
          <a:p>
            <a:r>
              <a:rPr lang="en-US" dirty="0"/>
              <a:t>Before you visit campus:</a:t>
            </a:r>
            <a:br>
              <a:rPr lang="en-US" dirty="0"/>
            </a:br>
            <a:endParaRPr lang="en-US" dirty="0"/>
          </a:p>
        </p:txBody>
      </p:sp>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681037" y="2637692"/>
            <a:ext cx="5965947" cy="3351470"/>
          </a:xfrm>
        </p:spPr>
        <p:txBody>
          <a:bodyPr anchor="t">
            <a:normAutofit lnSpcReduction="10000"/>
          </a:bodyPr>
          <a:lstStyle/>
          <a:p>
            <a:r>
              <a:rPr lang="en-US" dirty="0"/>
              <a:t>Plan your visit with the appropriate person-PTO sign up or confirm with a teacher or organizer. </a:t>
            </a:r>
            <a:r>
              <a:rPr lang="en-US" b="1" dirty="0"/>
              <a:t>All volunteers should be expected. </a:t>
            </a:r>
          </a:p>
          <a:p>
            <a:endParaRPr lang="en-US" b="1" dirty="0"/>
          </a:p>
          <a:p>
            <a:r>
              <a:rPr lang="en-US" dirty="0"/>
              <a:t>Please call us if you would like to connect to a volunteer opportunity (they are endless).</a:t>
            </a:r>
          </a:p>
        </p:txBody>
      </p:sp>
    </p:spTree>
    <p:extLst>
      <p:ext uri="{BB962C8B-B14F-4D97-AF65-F5344CB8AC3E}">
        <p14:creationId xmlns:p14="http://schemas.microsoft.com/office/powerpoint/2010/main" val="3594869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5451-9C62-77F3-8A67-768FD7084751}"/>
              </a:ext>
            </a:extLst>
          </p:cNvPr>
          <p:cNvSpPr>
            <a:spLocks noGrp="1"/>
          </p:cNvSpPr>
          <p:nvPr>
            <p:ph type="title"/>
          </p:nvPr>
        </p:nvSpPr>
        <p:spPr>
          <a:xfrm>
            <a:off x="681038" y="442913"/>
            <a:ext cx="8486408" cy="1690687"/>
          </a:xfrm>
        </p:spPr>
        <p:txBody>
          <a:bodyPr>
            <a:normAutofit/>
          </a:bodyPr>
          <a:lstStyle/>
          <a:p>
            <a:r>
              <a:rPr lang="en-US" dirty="0"/>
              <a:t>While you are here, please remember:</a:t>
            </a:r>
            <a:br>
              <a:rPr lang="en-US" dirty="0"/>
            </a:br>
            <a:endParaRPr lang="en-US" dirty="0"/>
          </a:p>
        </p:txBody>
      </p:sp>
      <p:sp>
        <p:nvSpPr>
          <p:cNvPr id="3" name="Content Placeholder 2">
            <a:extLst>
              <a:ext uri="{FF2B5EF4-FFF2-40B4-BE49-F238E27FC236}">
                <a16:creationId xmlns:a16="http://schemas.microsoft.com/office/drawing/2014/main" id="{A453544A-F007-AEFD-6CE9-9AEC8769D4D9}"/>
              </a:ext>
            </a:extLst>
          </p:cNvPr>
          <p:cNvSpPr>
            <a:spLocks noGrp="1"/>
          </p:cNvSpPr>
          <p:nvPr>
            <p:ph sz="quarter" idx="15"/>
          </p:nvPr>
        </p:nvSpPr>
        <p:spPr>
          <a:xfrm>
            <a:off x="681037" y="1957755"/>
            <a:ext cx="10829925" cy="4457332"/>
          </a:xfrm>
        </p:spPr>
        <p:txBody>
          <a:bodyPr>
            <a:normAutofit/>
          </a:bodyPr>
          <a:lstStyle/>
          <a:p>
            <a:r>
              <a:rPr lang="en-US" dirty="0"/>
              <a:t>Volunteers should NEVER be alone with an individual student. There is a </a:t>
            </a:r>
            <a:r>
              <a:rPr lang="en-US" b="1" dirty="0"/>
              <a:t>“two deep rule of supervision”</a:t>
            </a:r>
          </a:p>
          <a:p>
            <a:endParaRPr lang="en-US" b="1" dirty="0"/>
          </a:p>
          <a:p>
            <a:r>
              <a:rPr lang="en-US" dirty="0"/>
              <a:t>Please </a:t>
            </a:r>
            <a:r>
              <a:rPr lang="en-US" b="1" dirty="0"/>
              <a:t>keep your badge on your chest </a:t>
            </a:r>
            <a:r>
              <a:rPr lang="en-US" dirty="0"/>
              <a:t>and visible the entire time you are volunteering. Everyone on campus looks for this badge as a sign that you are a safe adult. </a:t>
            </a:r>
          </a:p>
          <a:p>
            <a:endParaRPr lang="en-US" dirty="0"/>
          </a:p>
          <a:p>
            <a:r>
              <a:rPr lang="en-US" b="1" dirty="0"/>
              <a:t>Please keep all doors shut and locked on campus. </a:t>
            </a:r>
            <a:r>
              <a:rPr lang="en-US" dirty="0"/>
              <a:t>Particularly with outside exit doors, we ask that you double check that doors close behind you.</a:t>
            </a:r>
          </a:p>
        </p:txBody>
      </p:sp>
    </p:spTree>
    <p:extLst>
      <p:ext uri="{BB962C8B-B14F-4D97-AF65-F5344CB8AC3E}">
        <p14:creationId xmlns:p14="http://schemas.microsoft.com/office/powerpoint/2010/main" val="122204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DFF4-B34F-437F-7389-D07EBBF7AB3A}"/>
              </a:ext>
            </a:extLst>
          </p:cNvPr>
          <p:cNvSpPr>
            <a:spLocks noGrp="1"/>
          </p:cNvSpPr>
          <p:nvPr>
            <p:ph type="title"/>
          </p:nvPr>
        </p:nvSpPr>
        <p:spPr>
          <a:xfrm>
            <a:off x="681038" y="442221"/>
            <a:ext cx="7294563" cy="776980"/>
          </a:xfrm>
        </p:spPr>
        <p:txBody>
          <a:bodyPr/>
          <a:lstStyle/>
          <a:p>
            <a:r>
              <a:rPr lang="en-US" dirty="0"/>
              <a:t>We kindly ask:</a:t>
            </a:r>
          </a:p>
        </p:txBody>
      </p:sp>
      <p:sp>
        <p:nvSpPr>
          <p:cNvPr id="6" name="Content Placeholder 5">
            <a:extLst>
              <a:ext uri="{FF2B5EF4-FFF2-40B4-BE49-F238E27FC236}">
                <a16:creationId xmlns:a16="http://schemas.microsoft.com/office/drawing/2014/main" id="{BF9506B3-7CD1-7D3C-FB3F-00D055A6F0F6}"/>
              </a:ext>
            </a:extLst>
          </p:cNvPr>
          <p:cNvSpPr>
            <a:spLocks noGrp="1"/>
          </p:cNvSpPr>
          <p:nvPr>
            <p:ph type="body" sz="quarter" idx="18"/>
          </p:nvPr>
        </p:nvSpPr>
        <p:spPr>
          <a:xfrm>
            <a:off x="492369" y="1219201"/>
            <a:ext cx="10995470" cy="4952999"/>
          </a:xfrm>
        </p:spPr>
        <p:txBody>
          <a:bodyPr>
            <a:normAutofit fontScale="92500"/>
          </a:bodyPr>
          <a:lstStyle/>
          <a:p>
            <a:r>
              <a:rPr lang="en-US" b="1" dirty="0"/>
              <a:t>Please do not discipline students. </a:t>
            </a:r>
            <a:r>
              <a:rPr lang="en-US" dirty="0"/>
              <a:t>If there is a student concern, please report it to a member of our staff who will deal with the situation. </a:t>
            </a:r>
          </a:p>
          <a:p>
            <a:endParaRPr lang="en-US" dirty="0"/>
          </a:p>
          <a:p>
            <a:r>
              <a:rPr lang="en-US" dirty="0"/>
              <a:t>Stay where you are assigned to volunteer. </a:t>
            </a:r>
            <a:r>
              <a:rPr lang="en-US" b="1" dirty="0"/>
              <a:t>ALL volunteers should be where they are expected. </a:t>
            </a:r>
            <a:r>
              <a:rPr lang="en-US" dirty="0"/>
              <a:t>Please do not visit other classrooms or visit with students without approval. </a:t>
            </a:r>
          </a:p>
          <a:p>
            <a:endParaRPr lang="en-US" dirty="0"/>
          </a:p>
          <a:p>
            <a:r>
              <a:rPr lang="en-US" b="1" dirty="0"/>
              <a:t>Do NOT use your cell phone </a:t>
            </a:r>
            <a:r>
              <a:rPr lang="en-US" dirty="0"/>
              <a:t>while on campus. We ask that all volunteers be “present” when they are here. </a:t>
            </a:r>
          </a:p>
          <a:p>
            <a:endParaRPr lang="en-US" b="1" dirty="0"/>
          </a:p>
          <a:p>
            <a:r>
              <a:rPr lang="en-US" b="1" dirty="0"/>
              <a:t>Volunteering should not be used as a way to visit/share custody with your child. </a:t>
            </a:r>
          </a:p>
        </p:txBody>
      </p:sp>
    </p:spTree>
    <p:extLst>
      <p:ext uri="{BB962C8B-B14F-4D97-AF65-F5344CB8AC3E}">
        <p14:creationId xmlns:p14="http://schemas.microsoft.com/office/powerpoint/2010/main" val="2281267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a:xfrm>
            <a:off x="681038" y="718458"/>
            <a:ext cx="6223854" cy="2903974"/>
          </a:xfrm>
        </p:spPr>
        <p:txBody>
          <a:bodyPr anchor="b">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r>
              <a:rPr lang="en-US" dirty="0"/>
              <a:t>Reminder about Dismissal Changes</a:t>
            </a: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CE24BAAE-F3C2-4167-8E55-3D4A3B8F9FD0}"/>
              </a:ext>
            </a:extLst>
          </p:cNvPr>
          <p:cNvSpPr>
            <a:spLocks noGrp="1"/>
          </p:cNvSpPr>
          <p:nvPr>
            <p:ph type="subTitle" idx="1"/>
          </p:nvPr>
        </p:nvSpPr>
        <p:spPr>
          <a:xfrm>
            <a:off x="681037" y="1875693"/>
            <a:ext cx="5930777" cy="4478216"/>
          </a:xfrm>
        </p:spPr>
        <p:txBody>
          <a:bodyPr anchor="t">
            <a:normAutofit fontScale="92500"/>
          </a:bodyPr>
          <a:lstStyle/>
          <a:p>
            <a:r>
              <a:rPr lang="en-US" dirty="0"/>
              <a:t>Are you volunteering and would like to have your child meet up with you after school?</a:t>
            </a:r>
          </a:p>
          <a:p>
            <a:r>
              <a:rPr lang="en-US" b="1" dirty="0"/>
              <a:t>PLEASE submit a dismissal change </a:t>
            </a:r>
            <a:r>
              <a:rPr lang="en-US" dirty="0"/>
              <a:t>so everyone knows in advance and can notify the student and teacher in a timely manner. </a:t>
            </a:r>
          </a:p>
          <a:p>
            <a:r>
              <a:rPr lang="en-US" b="1" dirty="0"/>
              <a:t>All EARLY dismissals should be by 2:15pm and students need to be signed out of the Front Office.</a:t>
            </a:r>
          </a:p>
          <a:p>
            <a:r>
              <a:rPr lang="en-US" b="1" dirty="0"/>
              <a:t>DO NOT leave campus without signing out your child (and yourself!)</a:t>
            </a:r>
          </a:p>
        </p:txBody>
      </p:sp>
      <p:pic>
        <p:nvPicPr>
          <p:cNvPr id="12" name="Picture Placeholder 11" descr="Aerial view of fields">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5" b="5"/>
          <a:stretch/>
        </p:blipFill>
        <p:spPr/>
      </p:pic>
    </p:spTree>
    <p:extLst>
      <p:ext uri="{BB962C8B-B14F-4D97-AF65-F5344CB8AC3E}">
        <p14:creationId xmlns:p14="http://schemas.microsoft.com/office/powerpoint/2010/main" val="1133887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16DE36A-8936-4960-80FB-84297E9ED7B8}"/>
              </a:ext>
            </a:extLst>
          </p:cNvPr>
          <p:cNvSpPr>
            <a:spLocks noGrp="1"/>
          </p:cNvSpPr>
          <p:nvPr>
            <p:ph type="title"/>
          </p:nvPr>
        </p:nvSpPr>
        <p:spPr>
          <a:xfrm>
            <a:off x="681038" y="442913"/>
            <a:ext cx="10186254" cy="1843087"/>
          </a:xfrm>
        </p:spPr>
        <p:txBody>
          <a:bodyPr>
            <a:normAutofit/>
          </a:bodyPr>
          <a:lstStyle/>
          <a:p>
            <a:r>
              <a:rPr lang="en-US" dirty="0"/>
              <a:t>At Otis A. Mason YOUR Character Counts!</a:t>
            </a:r>
            <a:br>
              <a:rPr lang="en-US" dirty="0"/>
            </a:br>
            <a:endParaRPr lang="en-US" dirty="0"/>
          </a:p>
        </p:txBody>
      </p:sp>
      <p:sp>
        <p:nvSpPr>
          <p:cNvPr id="19" name="Content Placeholder 18">
            <a:extLst>
              <a:ext uri="{FF2B5EF4-FFF2-40B4-BE49-F238E27FC236}">
                <a16:creationId xmlns:a16="http://schemas.microsoft.com/office/drawing/2014/main" id="{D588ED13-EE1F-45B5-8412-D43AE2D275D2}"/>
              </a:ext>
            </a:extLst>
          </p:cNvPr>
          <p:cNvSpPr>
            <a:spLocks noGrp="1"/>
          </p:cNvSpPr>
          <p:nvPr>
            <p:ph sz="half" idx="2"/>
          </p:nvPr>
        </p:nvSpPr>
        <p:spPr>
          <a:xfrm>
            <a:off x="681039" y="2286000"/>
            <a:ext cx="5276480" cy="4419600"/>
          </a:xfrm>
        </p:spPr>
        <p:txBody>
          <a:bodyPr>
            <a:normAutofit lnSpcReduction="10000"/>
          </a:bodyPr>
          <a:lstStyle/>
          <a:p>
            <a:r>
              <a:rPr lang="en-US" dirty="0"/>
              <a:t>The most important part of volunteering is acting as a model to our students.</a:t>
            </a:r>
          </a:p>
          <a:p>
            <a:r>
              <a:rPr lang="en-US" dirty="0"/>
              <a:t>Follow rules in student handbook.</a:t>
            </a:r>
          </a:p>
          <a:p>
            <a:r>
              <a:rPr lang="en-US" dirty="0"/>
              <a:t>Please maintain a positive and respectful rapport with all faculty and staff members when on campus even if you disagree with a decision. This adult disagreement can be discussed in private without young ears listening.</a:t>
            </a:r>
          </a:p>
        </p:txBody>
      </p:sp>
      <p:sp>
        <p:nvSpPr>
          <p:cNvPr id="21" name="Content Placeholder 20">
            <a:extLst>
              <a:ext uri="{FF2B5EF4-FFF2-40B4-BE49-F238E27FC236}">
                <a16:creationId xmlns:a16="http://schemas.microsoft.com/office/drawing/2014/main" id="{DE08CB02-6FA7-4213-86CA-3E2311D607CB}"/>
              </a:ext>
            </a:extLst>
          </p:cNvPr>
          <p:cNvSpPr>
            <a:spLocks noGrp="1"/>
          </p:cNvSpPr>
          <p:nvPr>
            <p:ph sz="quarter" idx="4"/>
          </p:nvPr>
        </p:nvSpPr>
        <p:spPr>
          <a:xfrm>
            <a:off x="6236159" y="2285999"/>
            <a:ext cx="5862056" cy="4302369"/>
          </a:xfrm>
        </p:spPr>
        <p:txBody>
          <a:bodyPr>
            <a:noAutofit/>
          </a:bodyPr>
          <a:lstStyle/>
          <a:p>
            <a:r>
              <a:rPr lang="en-US" dirty="0"/>
              <a:t>Alcohol, tobacco, firearms, vapes, etc. are all forbidden on campus. Please ask the Front Office if you have questions. </a:t>
            </a:r>
          </a:p>
          <a:p>
            <a:r>
              <a:rPr lang="en-US" dirty="0"/>
              <a:t>Wear appropriate clothing.</a:t>
            </a:r>
          </a:p>
          <a:p>
            <a:r>
              <a:rPr lang="en-US" dirty="0"/>
              <a:t>Use appropriate language.</a:t>
            </a:r>
          </a:p>
          <a:p>
            <a:r>
              <a:rPr lang="en-US" dirty="0"/>
              <a:t>Help us protect the learning environment by minimizing all distractions to learning. </a:t>
            </a:r>
          </a:p>
          <a:p>
            <a:r>
              <a:rPr lang="en-US" dirty="0"/>
              <a:t>Have questions? Just ask! We are here to support YOU!</a:t>
            </a:r>
          </a:p>
        </p:txBody>
      </p:sp>
    </p:spTree>
    <p:extLst>
      <p:ext uri="{BB962C8B-B14F-4D97-AF65-F5344CB8AC3E}">
        <p14:creationId xmlns:p14="http://schemas.microsoft.com/office/powerpoint/2010/main" val="2242693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8507-505E-AEA1-ECC8-374B2EDF19B8}"/>
              </a:ext>
            </a:extLst>
          </p:cNvPr>
          <p:cNvSpPr>
            <a:spLocks noGrp="1"/>
          </p:cNvSpPr>
          <p:nvPr>
            <p:ph type="title"/>
          </p:nvPr>
        </p:nvSpPr>
        <p:spPr/>
        <p:txBody>
          <a:bodyPr/>
          <a:lstStyle/>
          <a:p>
            <a:r>
              <a:rPr lang="en-US" dirty="0"/>
              <a:t>Protecting Students’ Privacy Matters</a:t>
            </a:r>
          </a:p>
        </p:txBody>
      </p:sp>
      <p:sp>
        <p:nvSpPr>
          <p:cNvPr id="3" name="Content Placeholder 2">
            <a:extLst>
              <a:ext uri="{FF2B5EF4-FFF2-40B4-BE49-F238E27FC236}">
                <a16:creationId xmlns:a16="http://schemas.microsoft.com/office/drawing/2014/main" id="{CB9E708F-82E1-653A-BDFE-347324A255E0}"/>
              </a:ext>
            </a:extLst>
          </p:cNvPr>
          <p:cNvSpPr>
            <a:spLocks noGrp="1"/>
          </p:cNvSpPr>
          <p:nvPr>
            <p:ph sz="quarter" idx="15"/>
          </p:nvPr>
        </p:nvSpPr>
        <p:spPr>
          <a:xfrm>
            <a:off x="681038" y="1787526"/>
            <a:ext cx="10829923" cy="3166138"/>
          </a:xfrm>
        </p:spPr>
        <p:txBody>
          <a:bodyPr/>
          <a:lstStyle/>
          <a:p>
            <a:r>
              <a:rPr lang="en-US" dirty="0"/>
              <a:t>Everyone on our campus has a right to confidentiality. </a:t>
            </a:r>
          </a:p>
          <a:p>
            <a:r>
              <a:rPr lang="en-US" b="1" dirty="0"/>
              <a:t>Please do NOT discuss, share, or post information regarding students, teachers, staff members, or incidents </a:t>
            </a:r>
            <a:r>
              <a:rPr lang="en-US" dirty="0"/>
              <a:t>of a private nature </a:t>
            </a:r>
          </a:p>
          <a:p>
            <a:r>
              <a:rPr lang="en-US" dirty="0"/>
              <a:t>Please do not photograph or film students without staff permission. Many parents have requested that their child is not to be filmed or photographed while at school. We must respect this request!</a:t>
            </a:r>
          </a:p>
        </p:txBody>
      </p:sp>
      <p:pic>
        <p:nvPicPr>
          <p:cNvPr id="6" name="Picture Placeholder 5" descr="A tractor in a field">
            <a:extLst>
              <a:ext uri="{FF2B5EF4-FFF2-40B4-BE49-F238E27FC236}">
                <a16:creationId xmlns:a16="http://schemas.microsoft.com/office/drawing/2014/main" id="{5B65CF3C-C87C-5361-BB9F-5021149B963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5" r="5"/>
          <a:stretch/>
        </p:blipFill>
        <p:spPr/>
      </p:pic>
    </p:spTree>
    <p:extLst>
      <p:ext uri="{BB962C8B-B14F-4D97-AF65-F5344CB8AC3E}">
        <p14:creationId xmlns:p14="http://schemas.microsoft.com/office/powerpoint/2010/main" val="4053215334"/>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36FBFD-CEAC-47B6-A2BE-91A1F1A46BB5}">
  <ds:schemaRefs>
    <ds:schemaRef ds:uri="http://schemas.microsoft.com/sharepoint/v3/contenttype/forms"/>
  </ds:schemaRefs>
</ds:datastoreItem>
</file>

<file path=customXml/itemProps2.xml><?xml version="1.0" encoding="utf-8"?>
<ds:datastoreItem xmlns:ds="http://schemas.openxmlformats.org/officeDocument/2006/customXml" ds:itemID="{700FE38A-9F40-477F-8251-8026D807743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AAA64C4C-1C1A-4AD5-A45E-ACC15888C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{53662E57-D2C5-472A-BFD5-8A1392D8E869}TFe158ec19-90f0-4a2e-8d16-842bd0bc08f859364877_win32-bfa615b1daea</Template>
  <TotalTime>210</TotalTime>
  <Words>740</Words>
  <Application>Microsoft Office PowerPoint</Application>
  <PresentationFormat>Widescreen</PresentationFormat>
  <Paragraphs>77</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Meiryo</vt:lpstr>
      <vt:lpstr>Arial</vt:lpstr>
      <vt:lpstr>Calibri</vt:lpstr>
      <vt:lpstr>Corbel</vt:lpstr>
      <vt:lpstr>SketchLinesVTI</vt:lpstr>
      <vt:lpstr>Otis A. Mason Elementary Volunteer Orientation</vt:lpstr>
      <vt:lpstr>Safety is our Priority We follow all SJCSD and state of Florida safety requirements for schools.</vt:lpstr>
      <vt:lpstr>Otis A. Mason Elementary welcomes you!  Volunteer Requirements:</vt:lpstr>
      <vt:lpstr>Before you visit campus: </vt:lpstr>
      <vt:lpstr>While you are here, please remember: </vt:lpstr>
      <vt:lpstr>We kindly ask:</vt:lpstr>
      <vt:lpstr>        Reminder about Dismissal Changes   </vt:lpstr>
      <vt:lpstr>At Otis A. Mason YOUR Character Counts! </vt:lpstr>
      <vt:lpstr>Protecting Students’ Privacy Matters</vt:lpstr>
      <vt:lpstr>Interested in volunteering?  Check out the sign-up on our website. </vt:lpstr>
      <vt:lpstr>Public School Proud  Serving Every Student and Every Need  Otis A. Mason Elementary:  A Community School  YOU have a place in your child’s education</vt:lpstr>
    </vt:vector>
  </TitlesOfParts>
  <Company>SJCSD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 Waler</dc:creator>
  <cp:lastModifiedBy>Danielle Waler</cp:lastModifiedBy>
  <cp:revision>1</cp:revision>
  <dcterms:created xsi:type="dcterms:W3CDTF">2025-10-29T15:33:56Z</dcterms:created>
  <dcterms:modified xsi:type="dcterms:W3CDTF">2025-10-29T19:04:14Z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